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9"/>
  </p:notesMasterIdLst>
  <p:sldIdLst>
    <p:sldId id="257" r:id="rId4"/>
    <p:sldId id="258" r:id="rId5"/>
    <p:sldId id="265" r:id="rId6"/>
    <p:sldId id="274" r:id="rId7"/>
    <p:sldId id="279" r:id="rId8"/>
    <p:sldId id="314" r:id="rId9"/>
    <p:sldId id="319" r:id="rId10"/>
    <p:sldId id="316" r:id="rId11"/>
    <p:sldId id="318" r:id="rId12"/>
    <p:sldId id="315" r:id="rId13"/>
    <p:sldId id="320" r:id="rId14"/>
    <p:sldId id="317" r:id="rId15"/>
    <p:sldId id="275" r:id="rId16"/>
    <p:sldId id="269" r:id="rId17"/>
    <p:sldId id="29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BE6E2"/>
    <a:srgbClr val="4B5161"/>
    <a:srgbClr val="D28A7C"/>
    <a:srgbClr val="3D455C"/>
    <a:srgbClr val="FDC297"/>
    <a:srgbClr val="D49082"/>
    <a:srgbClr val="DDA69B"/>
    <a:srgbClr val="515C7B"/>
    <a:srgbClr val="8691B0"/>
    <a:srgbClr val="645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314" autoAdjust="0"/>
  </p:normalViewPr>
  <p:slideViewPr>
    <p:cSldViewPr snapToGrid="0" showGuides="1">
      <p:cViewPr>
        <p:scale>
          <a:sx n="75" d="100"/>
          <a:sy n="75" d="100"/>
        </p:scale>
        <p:origin x="-1896" y="-846"/>
      </p:cViewPr>
      <p:guideLst>
        <p:guide orient="horz" pos="2112"/>
        <p:guide pos="29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A5843-0688-4783-8443-28739A1A3A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7C43D-4FDC-452E-80BE-008121EAE2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60104" y="65179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2376166" y="1899642"/>
            <a:ext cx="4416594" cy="110799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6600" dirty="0" smtClean="0">
                <a:cs typeface="+mn-ea"/>
                <a:sym typeface="+mn-lt"/>
              </a:rPr>
              <a:t>音乐听我的</a:t>
            </a:r>
            <a:endParaRPr lang="zh-CN" altLang="en-US" sz="6600" dirty="0">
              <a:cs typeface="+mn-ea"/>
              <a:sym typeface="+mn-lt"/>
            </a:endParaRPr>
          </a:p>
        </p:txBody>
      </p:sp>
      <p:grpSp>
        <p:nvGrpSpPr>
          <p:cNvPr id="26" name="1a3ad226-6a26-47f2-9be0-c87ed67f5b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80127" y="473807"/>
            <a:ext cx="5876079" cy="5871923"/>
            <a:chOff x="3851275" y="1185862"/>
            <a:chExt cx="4489451" cy="4486276"/>
          </a:xfrm>
          <a:solidFill>
            <a:srgbClr val="645D57">
              <a:alpha val="40000"/>
            </a:srgbClr>
          </a:solidFill>
        </p:grpSpPr>
        <p:sp>
          <p:nvSpPr>
            <p:cNvPr id="27" name="íṥ1íďe"/>
            <p:cNvSpPr/>
            <p:nvPr/>
          </p:nvSpPr>
          <p:spPr bwMode="auto">
            <a:xfrm>
              <a:off x="8140700" y="1201737"/>
              <a:ext cx="184150" cy="184150"/>
            </a:xfrm>
            <a:custGeom>
              <a:avLst/>
              <a:gdLst>
                <a:gd name="T0" fmla="*/ 39 w 49"/>
                <a:gd name="T1" fmla="*/ 49 h 49"/>
                <a:gd name="T2" fmla="*/ 17 w 49"/>
                <a:gd name="T3" fmla="*/ 32 h 49"/>
                <a:gd name="T4" fmla="*/ 0 w 49"/>
                <a:gd name="T5" fmla="*/ 9 h 49"/>
                <a:gd name="T6" fmla="*/ 16 w 49"/>
                <a:gd name="T7" fmla="*/ 0 h 49"/>
                <a:gd name="T8" fmla="*/ 30 w 49"/>
                <a:gd name="T9" fmla="*/ 18 h 49"/>
                <a:gd name="T10" fmla="*/ 49 w 49"/>
                <a:gd name="T11" fmla="*/ 33 h 49"/>
                <a:gd name="T12" fmla="*/ 39 w 49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9">
                  <a:moveTo>
                    <a:pt x="39" y="49"/>
                  </a:moveTo>
                  <a:cubicBezTo>
                    <a:pt x="31" y="44"/>
                    <a:pt x="24" y="38"/>
                    <a:pt x="17" y="32"/>
                  </a:cubicBezTo>
                  <a:cubicBezTo>
                    <a:pt x="10" y="25"/>
                    <a:pt x="5" y="18"/>
                    <a:pt x="0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7"/>
                    <a:pt x="25" y="13"/>
                    <a:pt x="30" y="18"/>
                  </a:cubicBezTo>
                  <a:cubicBezTo>
                    <a:pt x="36" y="24"/>
                    <a:pt x="42" y="29"/>
                    <a:pt x="49" y="33"/>
                  </a:cubicBezTo>
                  <a:lnTo>
                    <a:pt x="39" y="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îṣḷíďê"/>
            <p:cNvSpPr/>
            <p:nvPr/>
          </p:nvSpPr>
          <p:spPr bwMode="auto">
            <a:xfrm>
              <a:off x="7929563" y="1209675"/>
              <a:ext cx="388938" cy="387350"/>
            </a:xfrm>
            <a:custGeom>
              <a:avLst/>
              <a:gdLst>
                <a:gd name="T0" fmla="*/ 97 w 103"/>
                <a:gd name="T1" fmla="*/ 103 h 103"/>
                <a:gd name="T2" fmla="*/ 34 w 103"/>
                <a:gd name="T3" fmla="*/ 69 h 103"/>
                <a:gd name="T4" fmla="*/ 0 w 103"/>
                <a:gd name="T5" fmla="*/ 5 h 103"/>
                <a:gd name="T6" fmla="*/ 18 w 103"/>
                <a:gd name="T7" fmla="*/ 0 h 103"/>
                <a:gd name="T8" fmla="*/ 47 w 103"/>
                <a:gd name="T9" fmla="*/ 55 h 103"/>
                <a:gd name="T10" fmla="*/ 103 w 103"/>
                <a:gd name="T11" fmla="*/ 85 h 103"/>
                <a:gd name="T12" fmla="*/ 97 w 10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03">
                  <a:moveTo>
                    <a:pt x="97" y="103"/>
                  </a:moveTo>
                  <a:cubicBezTo>
                    <a:pt x="77" y="96"/>
                    <a:pt x="54" y="88"/>
                    <a:pt x="34" y="69"/>
                  </a:cubicBezTo>
                  <a:cubicBezTo>
                    <a:pt x="14" y="49"/>
                    <a:pt x="6" y="26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4" y="19"/>
                    <a:pt x="31" y="39"/>
                    <a:pt x="47" y="55"/>
                  </a:cubicBezTo>
                  <a:cubicBezTo>
                    <a:pt x="64" y="72"/>
                    <a:pt x="84" y="79"/>
                    <a:pt x="103" y="85"/>
                  </a:cubicBezTo>
                  <a:lnTo>
                    <a:pt x="97" y="10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íṩļíḓè"/>
            <p:cNvSpPr/>
            <p:nvPr/>
          </p:nvSpPr>
          <p:spPr bwMode="auto">
            <a:xfrm>
              <a:off x="7737475" y="1204912"/>
              <a:ext cx="584200" cy="585788"/>
            </a:xfrm>
            <a:custGeom>
              <a:avLst/>
              <a:gdLst>
                <a:gd name="T0" fmla="*/ 148 w 155"/>
                <a:gd name="T1" fmla="*/ 155 h 155"/>
                <a:gd name="T2" fmla="*/ 119 w 155"/>
                <a:gd name="T3" fmla="*/ 145 h 155"/>
                <a:gd name="T4" fmla="*/ 46 w 155"/>
                <a:gd name="T5" fmla="*/ 108 h 155"/>
                <a:gd name="T6" fmla="*/ 9 w 155"/>
                <a:gd name="T7" fmla="*/ 35 h 155"/>
                <a:gd name="T8" fmla="*/ 0 w 155"/>
                <a:gd name="T9" fmla="*/ 7 h 155"/>
                <a:gd name="T10" fmla="*/ 18 w 155"/>
                <a:gd name="T11" fmla="*/ 0 h 155"/>
                <a:gd name="T12" fmla="*/ 27 w 155"/>
                <a:gd name="T13" fmla="*/ 30 h 155"/>
                <a:gd name="T14" fmla="*/ 59 w 155"/>
                <a:gd name="T15" fmla="*/ 95 h 155"/>
                <a:gd name="T16" fmla="*/ 125 w 155"/>
                <a:gd name="T17" fmla="*/ 127 h 155"/>
                <a:gd name="T18" fmla="*/ 155 w 155"/>
                <a:gd name="T19" fmla="*/ 137 h 155"/>
                <a:gd name="T20" fmla="*/ 148 w 155"/>
                <a:gd name="T21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155">
                  <a:moveTo>
                    <a:pt x="148" y="155"/>
                  </a:moveTo>
                  <a:cubicBezTo>
                    <a:pt x="139" y="151"/>
                    <a:pt x="129" y="148"/>
                    <a:pt x="119" y="145"/>
                  </a:cubicBezTo>
                  <a:cubicBezTo>
                    <a:pt x="94" y="138"/>
                    <a:pt x="68" y="130"/>
                    <a:pt x="46" y="108"/>
                  </a:cubicBezTo>
                  <a:cubicBezTo>
                    <a:pt x="24" y="87"/>
                    <a:pt x="17" y="61"/>
                    <a:pt x="9" y="35"/>
                  </a:cubicBezTo>
                  <a:cubicBezTo>
                    <a:pt x="6" y="25"/>
                    <a:pt x="4" y="16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10"/>
                    <a:pt x="24" y="20"/>
                    <a:pt x="27" y="30"/>
                  </a:cubicBezTo>
                  <a:cubicBezTo>
                    <a:pt x="34" y="54"/>
                    <a:pt x="41" y="77"/>
                    <a:pt x="59" y="95"/>
                  </a:cubicBezTo>
                  <a:cubicBezTo>
                    <a:pt x="78" y="114"/>
                    <a:pt x="101" y="120"/>
                    <a:pt x="125" y="127"/>
                  </a:cubicBezTo>
                  <a:cubicBezTo>
                    <a:pt x="134" y="130"/>
                    <a:pt x="145" y="133"/>
                    <a:pt x="155" y="137"/>
                  </a:cubicBezTo>
                  <a:lnTo>
                    <a:pt x="148" y="1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ï$ḷîdé"/>
            <p:cNvSpPr/>
            <p:nvPr/>
          </p:nvSpPr>
          <p:spPr bwMode="auto">
            <a:xfrm>
              <a:off x="7507288" y="1193800"/>
              <a:ext cx="825500" cy="822325"/>
            </a:xfrm>
            <a:custGeom>
              <a:avLst/>
              <a:gdLst>
                <a:gd name="T0" fmla="*/ 206 w 219"/>
                <a:gd name="T1" fmla="*/ 218 h 218"/>
                <a:gd name="T2" fmla="*/ 141 w 219"/>
                <a:gd name="T3" fmla="*/ 187 h 218"/>
                <a:gd name="T4" fmla="*/ 68 w 219"/>
                <a:gd name="T5" fmla="*/ 150 h 218"/>
                <a:gd name="T6" fmla="*/ 31 w 219"/>
                <a:gd name="T7" fmla="*/ 77 h 218"/>
                <a:gd name="T8" fmla="*/ 0 w 219"/>
                <a:gd name="T9" fmla="*/ 13 h 218"/>
                <a:gd name="T10" fmla="*/ 14 w 219"/>
                <a:gd name="T11" fmla="*/ 0 h 218"/>
                <a:gd name="T12" fmla="*/ 49 w 219"/>
                <a:gd name="T13" fmla="*/ 72 h 218"/>
                <a:gd name="T14" fmla="*/ 82 w 219"/>
                <a:gd name="T15" fmla="*/ 137 h 218"/>
                <a:gd name="T16" fmla="*/ 147 w 219"/>
                <a:gd name="T17" fmla="*/ 169 h 218"/>
                <a:gd name="T18" fmla="*/ 219 w 219"/>
                <a:gd name="T19" fmla="*/ 205 h 218"/>
                <a:gd name="T20" fmla="*/ 206 w 219"/>
                <a:gd name="T21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18">
                  <a:moveTo>
                    <a:pt x="206" y="218"/>
                  </a:moveTo>
                  <a:cubicBezTo>
                    <a:pt x="187" y="201"/>
                    <a:pt x="165" y="194"/>
                    <a:pt x="141" y="187"/>
                  </a:cubicBezTo>
                  <a:cubicBezTo>
                    <a:pt x="116" y="180"/>
                    <a:pt x="90" y="172"/>
                    <a:pt x="68" y="150"/>
                  </a:cubicBezTo>
                  <a:cubicBezTo>
                    <a:pt x="46" y="128"/>
                    <a:pt x="39" y="102"/>
                    <a:pt x="31" y="77"/>
                  </a:cubicBezTo>
                  <a:cubicBezTo>
                    <a:pt x="25" y="54"/>
                    <a:pt x="18" y="31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5" y="22"/>
                    <a:pt x="42" y="47"/>
                    <a:pt x="49" y="72"/>
                  </a:cubicBezTo>
                  <a:cubicBezTo>
                    <a:pt x="56" y="96"/>
                    <a:pt x="63" y="118"/>
                    <a:pt x="82" y="137"/>
                  </a:cubicBezTo>
                  <a:cubicBezTo>
                    <a:pt x="100" y="156"/>
                    <a:pt x="123" y="162"/>
                    <a:pt x="147" y="169"/>
                  </a:cubicBezTo>
                  <a:cubicBezTo>
                    <a:pt x="171" y="176"/>
                    <a:pt x="197" y="184"/>
                    <a:pt x="219" y="205"/>
                  </a:cubicBezTo>
                  <a:lnTo>
                    <a:pt x="206" y="2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íṣḷïḍé"/>
            <p:cNvSpPr/>
            <p:nvPr/>
          </p:nvSpPr>
          <p:spPr bwMode="auto">
            <a:xfrm>
              <a:off x="7069138" y="1185862"/>
              <a:ext cx="1271588" cy="1268413"/>
            </a:xfrm>
            <a:custGeom>
              <a:avLst/>
              <a:gdLst>
                <a:gd name="T0" fmla="*/ 319 w 337"/>
                <a:gd name="T1" fmla="*/ 336 h 336"/>
                <a:gd name="T2" fmla="*/ 316 w 337"/>
                <a:gd name="T3" fmla="*/ 325 h 336"/>
                <a:gd name="T4" fmla="*/ 284 w 337"/>
                <a:gd name="T5" fmla="*/ 260 h 336"/>
                <a:gd name="T6" fmla="*/ 219 w 337"/>
                <a:gd name="T7" fmla="*/ 228 h 336"/>
                <a:gd name="T8" fmla="*/ 146 w 337"/>
                <a:gd name="T9" fmla="*/ 191 h 336"/>
                <a:gd name="T10" fmla="*/ 109 w 337"/>
                <a:gd name="T11" fmla="*/ 118 h 336"/>
                <a:gd name="T12" fmla="*/ 76 w 337"/>
                <a:gd name="T13" fmla="*/ 53 h 336"/>
                <a:gd name="T14" fmla="*/ 11 w 337"/>
                <a:gd name="T15" fmla="*/ 21 h 336"/>
                <a:gd name="T16" fmla="*/ 0 w 337"/>
                <a:gd name="T17" fmla="*/ 18 h 336"/>
                <a:gd name="T18" fmla="*/ 6 w 337"/>
                <a:gd name="T19" fmla="*/ 0 h 336"/>
                <a:gd name="T20" fmla="*/ 17 w 337"/>
                <a:gd name="T21" fmla="*/ 3 h 336"/>
                <a:gd name="T22" fmla="*/ 90 w 337"/>
                <a:gd name="T23" fmla="*/ 40 h 336"/>
                <a:gd name="T24" fmla="*/ 127 w 337"/>
                <a:gd name="T25" fmla="*/ 113 h 336"/>
                <a:gd name="T26" fmla="*/ 159 w 337"/>
                <a:gd name="T27" fmla="*/ 178 h 336"/>
                <a:gd name="T28" fmla="*/ 224 w 337"/>
                <a:gd name="T29" fmla="*/ 210 h 336"/>
                <a:gd name="T30" fmla="*/ 297 w 337"/>
                <a:gd name="T31" fmla="*/ 247 h 336"/>
                <a:gd name="T32" fmla="*/ 334 w 337"/>
                <a:gd name="T33" fmla="*/ 320 h 336"/>
                <a:gd name="T34" fmla="*/ 337 w 337"/>
                <a:gd name="T35" fmla="*/ 331 h 336"/>
                <a:gd name="T36" fmla="*/ 319 w 337"/>
                <a:gd name="T3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7" h="336">
                  <a:moveTo>
                    <a:pt x="319" y="336"/>
                  </a:moveTo>
                  <a:cubicBezTo>
                    <a:pt x="318" y="333"/>
                    <a:pt x="317" y="329"/>
                    <a:pt x="316" y="325"/>
                  </a:cubicBezTo>
                  <a:cubicBezTo>
                    <a:pt x="309" y="301"/>
                    <a:pt x="302" y="279"/>
                    <a:pt x="284" y="260"/>
                  </a:cubicBezTo>
                  <a:cubicBezTo>
                    <a:pt x="265" y="242"/>
                    <a:pt x="242" y="235"/>
                    <a:pt x="219" y="228"/>
                  </a:cubicBezTo>
                  <a:cubicBezTo>
                    <a:pt x="193" y="221"/>
                    <a:pt x="167" y="213"/>
                    <a:pt x="146" y="191"/>
                  </a:cubicBezTo>
                  <a:cubicBezTo>
                    <a:pt x="124" y="169"/>
                    <a:pt x="116" y="143"/>
                    <a:pt x="109" y="118"/>
                  </a:cubicBezTo>
                  <a:cubicBezTo>
                    <a:pt x="102" y="94"/>
                    <a:pt x="95" y="72"/>
                    <a:pt x="76" y="53"/>
                  </a:cubicBezTo>
                  <a:cubicBezTo>
                    <a:pt x="58" y="34"/>
                    <a:pt x="35" y="28"/>
                    <a:pt x="11" y="21"/>
                  </a:cubicBezTo>
                  <a:cubicBezTo>
                    <a:pt x="8" y="20"/>
                    <a:pt x="4" y="19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1"/>
                    <a:pt x="13" y="2"/>
                    <a:pt x="17" y="3"/>
                  </a:cubicBezTo>
                  <a:cubicBezTo>
                    <a:pt x="42" y="10"/>
                    <a:pt x="68" y="18"/>
                    <a:pt x="90" y="40"/>
                  </a:cubicBezTo>
                  <a:cubicBezTo>
                    <a:pt x="112" y="62"/>
                    <a:pt x="119" y="88"/>
                    <a:pt x="127" y="113"/>
                  </a:cubicBezTo>
                  <a:cubicBezTo>
                    <a:pt x="134" y="137"/>
                    <a:pt x="140" y="159"/>
                    <a:pt x="159" y="178"/>
                  </a:cubicBezTo>
                  <a:cubicBezTo>
                    <a:pt x="177" y="196"/>
                    <a:pt x="200" y="203"/>
                    <a:pt x="224" y="210"/>
                  </a:cubicBezTo>
                  <a:cubicBezTo>
                    <a:pt x="249" y="217"/>
                    <a:pt x="275" y="225"/>
                    <a:pt x="297" y="247"/>
                  </a:cubicBezTo>
                  <a:cubicBezTo>
                    <a:pt x="319" y="269"/>
                    <a:pt x="326" y="295"/>
                    <a:pt x="334" y="320"/>
                  </a:cubicBezTo>
                  <a:cubicBezTo>
                    <a:pt x="335" y="324"/>
                    <a:pt x="336" y="327"/>
                    <a:pt x="337" y="331"/>
                  </a:cubicBezTo>
                  <a:lnTo>
                    <a:pt x="319" y="3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iṧ1îḍé"/>
            <p:cNvSpPr/>
            <p:nvPr/>
          </p:nvSpPr>
          <p:spPr bwMode="auto">
            <a:xfrm>
              <a:off x="6661150" y="1198562"/>
              <a:ext cx="1668463" cy="1666875"/>
            </a:xfrm>
            <a:custGeom>
              <a:avLst/>
              <a:gdLst>
                <a:gd name="T0" fmla="*/ 430 w 442"/>
                <a:gd name="T1" fmla="*/ 442 h 442"/>
                <a:gd name="T2" fmla="*/ 422 w 442"/>
                <a:gd name="T3" fmla="*/ 434 h 442"/>
                <a:gd name="T4" fmla="*/ 385 w 442"/>
                <a:gd name="T5" fmla="*/ 361 h 442"/>
                <a:gd name="T6" fmla="*/ 353 w 442"/>
                <a:gd name="T7" fmla="*/ 296 h 442"/>
                <a:gd name="T8" fmla="*/ 288 w 442"/>
                <a:gd name="T9" fmla="*/ 264 h 442"/>
                <a:gd name="T10" fmla="*/ 215 w 442"/>
                <a:gd name="T11" fmla="*/ 227 h 442"/>
                <a:gd name="T12" fmla="*/ 178 w 442"/>
                <a:gd name="T13" fmla="*/ 154 h 442"/>
                <a:gd name="T14" fmla="*/ 146 w 442"/>
                <a:gd name="T15" fmla="*/ 89 h 442"/>
                <a:gd name="T16" fmla="*/ 81 w 442"/>
                <a:gd name="T17" fmla="*/ 57 h 442"/>
                <a:gd name="T18" fmla="*/ 8 w 442"/>
                <a:gd name="T19" fmla="*/ 20 h 442"/>
                <a:gd name="T20" fmla="*/ 0 w 442"/>
                <a:gd name="T21" fmla="*/ 11 h 442"/>
                <a:gd name="T22" fmla="*/ 15 w 442"/>
                <a:gd name="T23" fmla="*/ 0 h 442"/>
                <a:gd name="T24" fmla="*/ 21 w 442"/>
                <a:gd name="T25" fmla="*/ 7 h 442"/>
                <a:gd name="T26" fmla="*/ 86 w 442"/>
                <a:gd name="T27" fmla="*/ 39 h 442"/>
                <a:gd name="T28" fmla="*/ 159 w 442"/>
                <a:gd name="T29" fmla="*/ 76 h 442"/>
                <a:gd name="T30" fmla="*/ 196 w 442"/>
                <a:gd name="T31" fmla="*/ 149 h 442"/>
                <a:gd name="T32" fmla="*/ 228 w 442"/>
                <a:gd name="T33" fmla="*/ 214 h 442"/>
                <a:gd name="T34" fmla="*/ 293 w 442"/>
                <a:gd name="T35" fmla="*/ 246 h 442"/>
                <a:gd name="T36" fmla="*/ 366 w 442"/>
                <a:gd name="T37" fmla="*/ 283 h 442"/>
                <a:gd name="T38" fmla="*/ 403 w 442"/>
                <a:gd name="T39" fmla="*/ 356 h 442"/>
                <a:gd name="T40" fmla="*/ 435 w 442"/>
                <a:gd name="T41" fmla="*/ 421 h 442"/>
                <a:gd name="T42" fmla="*/ 442 w 442"/>
                <a:gd name="T43" fmla="*/ 427 h 442"/>
                <a:gd name="T44" fmla="*/ 430 w 442"/>
                <a:gd name="T4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2" h="442">
                  <a:moveTo>
                    <a:pt x="430" y="442"/>
                  </a:moveTo>
                  <a:cubicBezTo>
                    <a:pt x="427" y="439"/>
                    <a:pt x="424" y="437"/>
                    <a:pt x="422" y="434"/>
                  </a:cubicBezTo>
                  <a:cubicBezTo>
                    <a:pt x="400" y="412"/>
                    <a:pt x="392" y="386"/>
                    <a:pt x="385" y="361"/>
                  </a:cubicBezTo>
                  <a:cubicBezTo>
                    <a:pt x="378" y="337"/>
                    <a:pt x="371" y="315"/>
                    <a:pt x="353" y="296"/>
                  </a:cubicBezTo>
                  <a:cubicBezTo>
                    <a:pt x="334" y="277"/>
                    <a:pt x="312" y="271"/>
                    <a:pt x="288" y="264"/>
                  </a:cubicBezTo>
                  <a:cubicBezTo>
                    <a:pt x="263" y="257"/>
                    <a:pt x="237" y="249"/>
                    <a:pt x="215" y="227"/>
                  </a:cubicBezTo>
                  <a:cubicBezTo>
                    <a:pt x="193" y="205"/>
                    <a:pt x="185" y="179"/>
                    <a:pt x="178" y="154"/>
                  </a:cubicBezTo>
                  <a:cubicBezTo>
                    <a:pt x="171" y="130"/>
                    <a:pt x="164" y="107"/>
                    <a:pt x="146" y="89"/>
                  </a:cubicBezTo>
                  <a:cubicBezTo>
                    <a:pt x="127" y="70"/>
                    <a:pt x="105" y="64"/>
                    <a:pt x="81" y="57"/>
                  </a:cubicBezTo>
                  <a:cubicBezTo>
                    <a:pt x="55" y="49"/>
                    <a:pt x="29" y="42"/>
                    <a:pt x="8" y="20"/>
                  </a:cubicBezTo>
                  <a:cubicBezTo>
                    <a:pt x="5" y="17"/>
                    <a:pt x="2" y="14"/>
                    <a:pt x="0" y="1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2"/>
                    <a:pt x="19" y="4"/>
                    <a:pt x="21" y="7"/>
                  </a:cubicBezTo>
                  <a:cubicBezTo>
                    <a:pt x="39" y="25"/>
                    <a:pt x="62" y="32"/>
                    <a:pt x="86" y="39"/>
                  </a:cubicBezTo>
                  <a:cubicBezTo>
                    <a:pt x="111" y="46"/>
                    <a:pt x="137" y="54"/>
                    <a:pt x="159" y="76"/>
                  </a:cubicBezTo>
                  <a:cubicBezTo>
                    <a:pt x="181" y="98"/>
                    <a:pt x="188" y="124"/>
                    <a:pt x="196" y="149"/>
                  </a:cubicBezTo>
                  <a:cubicBezTo>
                    <a:pt x="203" y="173"/>
                    <a:pt x="209" y="195"/>
                    <a:pt x="228" y="214"/>
                  </a:cubicBezTo>
                  <a:cubicBezTo>
                    <a:pt x="246" y="232"/>
                    <a:pt x="269" y="239"/>
                    <a:pt x="293" y="246"/>
                  </a:cubicBezTo>
                  <a:cubicBezTo>
                    <a:pt x="318" y="253"/>
                    <a:pt x="344" y="261"/>
                    <a:pt x="366" y="283"/>
                  </a:cubicBezTo>
                  <a:cubicBezTo>
                    <a:pt x="388" y="305"/>
                    <a:pt x="396" y="331"/>
                    <a:pt x="403" y="356"/>
                  </a:cubicBezTo>
                  <a:cubicBezTo>
                    <a:pt x="410" y="380"/>
                    <a:pt x="417" y="402"/>
                    <a:pt x="435" y="421"/>
                  </a:cubicBezTo>
                  <a:cubicBezTo>
                    <a:pt x="437" y="423"/>
                    <a:pt x="440" y="425"/>
                    <a:pt x="442" y="427"/>
                  </a:cubicBezTo>
                  <a:lnTo>
                    <a:pt x="430" y="4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iş1íḑê"/>
            <p:cNvSpPr/>
            <p:nvPr/>
          </p:nvSpPr>
          <p:spPr bwMode="auto">
            <a:xfrm>
              <a:off x="6430963" y="1204912"/>
              <a:ext cx="1887538" cy="1890713"/>
            </a:xfrm>
            <a:custGeom>
              <a:avLst/>
              <a:gdLst>
                <a:gd name="T0" fmla="*/ 494 w 500"/>
                <a:gd name="T1" fmla="*/ 501 h 501"/>
                <a:gd name="T2" fmla="*/ 444 w 500"/>
                <a:gd name="T3" fmla="*/ 471 h 501"/>
                <a:gd name="T4" fmla="*/ 407 w 500"/>
                <a:gd name="T5" fmla="*/ 398 h 501"/>
                <a:gd name="T6" fmla="*/ 375 w 500"/>
                <a:gd name="T7" fmla="*/ 333 h 501"/>
                <a:gd name="T8" fmla="*/ 310 w 500"/>
                <a:gd name="T9" fmla="*/ 301 h 501"/>
                <a:gd name="T10" fmla="*/ 237 w 500"/>
                <a:gd name="T11" fmla="*/ 264 h 501"/>
                <a:gd name="T12" fmla="*/ 200 w 500"/>
                <a:gd name="T13" fmla="*/ 191 h 501"/>
                <a:gd name="T14" fmla="*/ 168 w 500"/>
                <a:gd name="T15" fmla="*/ 126 h 501"/>
                <a:gd name="T16" fmla="*/ 103 w 500"/>
                <a:gd name="T17" fmla="*/ 94 h 501"/>
                <a:gd name="T18" fmla="*/ 30 w 500"/>
                <a:gd name="T19" fmla="*/ 57 h 501"/>
                <a:gd name="T20" fmla="*/ 0 w 500"/>
                <a:gd name="T21" fmla="*/ 7 h 501"/>
                <a:gd name="T22" fmla="*/ 18 w 500"/>
                <a:gd name="T23" fmla="*/ 0 h 501"/>
                <a:gd name="T24" fmla="*/ 43 w 500"/>
                <a:gd name="T25" fmla="*/ 43 h 501"/>
                <a:gd name="T26" fmla="*/ 108 w 500"/>
                <a:gd name="T27" fmla="*/ 76 h 501"/>
                <a:gd name="T28" fmla="*/ 181 w 500"/>
                <a:gd name="T29" fmla="*/ 112 h 501"/>
                <a:gd name="T30" fmla="*/ 218 w 500"/>
                <a:gd name="T31" fmla="*/ 185 h 501"/>
                <a:gd name="T32" fmla="*/ 250 w 500"/>
                <a:gd name="T33" fmla="*/ 251 h 501"/>
                <a:gd name="T34" fmla="*/ 315 w 500"/>
                <a:gd name="T35" fmla="*/ 283 h 501"/>
                <a:gd name="T36" fmla="*/ 388 w 500"/>
                <a:gd name="T37" fmla="*/ 320 h 501"/>
                <a:gd name="T38" fmla="*/ 425 w 500"/>
                <a:gd name="T39" fmla="*/ 393 h 501"/>
                <a:gd name="T40" fmla="*/ 457 w 500"/>
                <a:gd name="T41" fmla="*/ 458 h 501"/>
                <a:gd name="T42" fmla="*/ 500 w 500"/>
                <a:gd name="T43" fmla="*/ 483 h 501"/>
                <a:gd name="T44" fmla="*/ 494 w 500"/>
                <a:gd name="T4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0" h="501">
                  <a:moveTo>
                    <a:pt x="494" y="501"/>
                  </a:moveTo>
                  <a:cubicBezTo>
                    <a:pt x="479" y="496"/>
                    <a:pt x="461" y="488"/>
                    <a:pt x="444" y="471"/>
                  </a:cubicBezTo>
                  <a:cubicBezTo>
                    <a:pt x="422" y="449"/>
                    <a:pt x="414" y="423"/>
                    <a:pt x="407" y="398"/>
                  </a:cubicBezTo>
                  <a:cubicBezTo>
                    <a:pt x="400" y="374"/>
                    <a:pt x="393" y="351"/>
                    <a:pt x="375" y="333"/>
                  </a:cubicBezTo>
                  <a:cubicBezTo>
                    <a:pt x="356" y="314"/>
                    <a:pt x="334" y="308"/>
                    <a:pt x="310" y="301"/>
                  </a:cubicBezTo>
                  <a:cubicBezTo>
                    <a:pt x="285" y="293"/>
                    <a:pt x="259" y="286"/>
                    <a:pt x="237" y="264"/>
                  </a:cubicBezTo>
                  <a:cubicBezTo>
                    <a:pt x="215" y="242"/>
                    <a:pt x="207" y="216"/>
                    <a:pt x="200" y="191"/>
                  </a:cubicBezTo>
                  <a:cubicBezTo>
                    <a:pt x="193" y="167"/>
                    <a:pt x="186" y="144"/>
                    <a:pt x="168" y="126"/>
                  </a:cubicBezTo>
                  <a:cubicBezTo>
                    <a:pt x="149" y="107"/>
                    <a:pt x="127" y="101"/>
                    <a:pt x="103" y="94"/>
                  </a:cubicBezTo>
                  <a:cubicBezTo>
                    <a:pt x="78" y="86"/>
                    <a:pt x="52" y="79"/>
                    <a:pt x="30" y="57"/>
                  </a:cubicBezTo>
                  <a:cubicBezTo>
                    <a:pt x="13" y="40"/>
                    <a:pt x="5" y="21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13"/>
                    <a:pt x="29" y="29"/>
                    <a:pt x="43" y="43"/>
                  </a:cubicBezTo>
                  <a:cubicBezTo>
                    <a:pt x="61" y="62"/>
                    <a:pt x="84" y="69"/>
                    <a:pt x="108" y="76"/>
                  </a:cubicBezTo>
                  <a:cubicBezTo>
                    <a:pt x="133" y="83"/>
                    <a:pt x="159" y="91"/>
                    <a:pt x="181" y="112"/>
                  </a:cubicBezTo>
                  <a:cubicBezTo>
                    <a:pt x="203" y="134"/>
                    <a:pt x="211" y="160"/>
                    <a:pt x="218" y="185"/>
                  </a:cubicBezTo>
                  <a:cubicBezTo>
                    <a:pt x="225" y="209"/>
                    <a:pt x="232" y="232"/>
                    <a:pt x="250" y="251"/>
                  </a:cubicBezTo>
                  <a:cubicBezTo>
                    <a:pt x="269" y="269"/>
                    <a:pt x="291" y="276"/>
                    <a:pt x="315" y="283"/>
                  </a:cubicBezTo>
                  <a:cubicBezTo>
                    <a:pt x="340" y="290"/>
                    <a:pt x="366" y="298"/>
                    <a:pt x="388" y="320"/>
                  </a:cubicBezTo>
                  <a:cubicBezTo>
                    <a:pt x="410" y="342"/>
                    <a:pt x="418" y="368"/>
                    <a:pt x="425" y="393"/>
                  </a:cubicBezTo>
                  <a:cubicBezTo>
                    <a:pt x="432" y="417"/>
                    <a:pt x="439" y="439"/>
                    <a:pt x="457" y="458"/>
                  </a:cubicBezTo>
                  <a:cubicBezTo>
                    <a:pt x="471" y="472"/>
                    <a:pt x="488" y="479"/>
                    <a:pt x="500" y="483"/>
                  </a:cubicBezTo>
                  <a:lnTo>
                    <a:pt x="494" y="5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išļiḋe"/>
            <p:cNvSpPr/>
            <p:nvPr/>
          </p:nvSpPr>
          <p:spPr bwMode="auto">
            <a:xfrm>
              <a:off x="6238875" y="1209675"/>
              <a:ext cx="2079625" cy="2078038"/>
            </a:xfrm>
            <a:custGeom>
              <a:avLst/>
              <a:gdLst>
                <a:gd name="T0" fmla="*/ 545 w 551"/>
                <a:gd name="T1" fmla="*/ 551 h 551"/>
                <a:gd name="T2" fmla="*/ 529 w 551"/>
                <a:gd name="T3" fmla="*/ 546 h 551"/>
                <a:gd name="T4" fmla="*/ 456 w 551"/>
                <a:gd name="T5" fmla="*/ 509 h 551"/>
                <a:gd name="T6" fmla="*/ 419 w 551"/>
                <a:gd name="T7" fmla="*/ 436 h 551"/>
                <a:gd name="T8" fmla="*/ 387 w 551"/>
                <a:gd name="T9" fmla="*/ 371 h 551"/>
                <a:gd name="T10" fmla="*/ 322 w 551"/>
                <a:gd name="T11" fmla="*/ 339 h 551"/>
                <a:gd name="T12" fmla="*/ 249 w 551"/>
                <a:gd name="T13" fmla="*/ 302 h 551"/>
                <a:gd name="T14" fmla="*/ 212 w 551"/>
                <a:gd name="T15" fmla="*/ 229 h 551"/>
                <a:gd name="T16" fmla="*/ 180 w 551"/>
                <a:gd name="T17" fmla="*/ 164 h 551"/>
                <a:gd name="T18" fmla="*/ 115 w 551"/>
                <a:gd name="T19" fmla="*/ 131 h 551"/>
                <a:gd name="T20" fmla="*/ 42 w 551"/>
                <a:gd name="T21" fmla="*/ 94 h 551"/>
                <a:gd name="T22" fmla="*/ 5 w 551"/>
                <a:gd name="T23" fmla="*/ 21 h 551"/>
                <a:gd name="T24" fmla="*/ 0 w 551"/>
                <a:gd name="T25" fmla="*/ 5 h 551"/>
                <a:gd name="T26" fmla="*/ 18 w 551"/>
                <a:gd name="T27" fmla="*/ 0 h 551"/>
                <a:gd name="T28" fmla="*/ 23 w 551"/>
                <a:gd name="T29" fmla="*/ 16 h 551"/>
                <a:gd name="T30" fmla="*/ 55 w 551"/>
                <a:gd name="T31" fmla="*/ 81 h 551"/>
                <a:gd name="T32" fmla="*/ 120 w 551"/>
                <a:gd name="T33" fmla="*/ 113 h 551"/>
                <a:gd name="T34" fmla="*/ 193 w 551"/>
                <a:gd name="T35" fmla="*/ 150 h 551"/>
                <a:gd name="T36" fmla="*/ 230 w 551"/>
                <a:gd name="T37" fmla="*/ 223 h 551"/>
                <a:gd name="T38" fmla="*/ 262 w 551"/>
                <a:gd name="T39" fmla="*/ 288 h 551"/>
                <a:gd name="T40" fmla="*/ 327 w 551"/>
                <a:gd name="T41" fmla="*/ 321 h 551"/>
                <a:gd name="T42" fmla="*/ 400 w 551"/>
                <a:gd name="T43" fmla="*/ 357 h 551"/>
                <a:gd name="T44" fmla="*/ 437 w 551"/>
                <a:gd name="T45" fmla="*/ 430 h 551"/>
                <a:gd name="T46" fmla="*/ 469 w 551"/>
                <a:gd name="T47" fmla="*/ 496 h 551"/>
                <a:gd name="T48" fmla="*/ 534 w 551"/>
                <a:gd name="T49" fmla="*/ 528 h 551"/>
                <a:gd name="T50" fmla="*/ 551 w 551"/>
                <a:gd name="T51" fmla="*/ 533 h 551"/>
                <a:gd name="T52" fmla="*/ 545 w 551"/>
                <a:gd name="T53" fmla="*/ 55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1" h="551">
                  <a:moveTo>
                    <a:pt x="545" y="551"/>
                  </a:moveTo>
                  <a:cubicBezTo>
                    <a:pt x="540" y="549"/>
                    <a:pt x="535" y="547"/>
                    <a:pt x="529" y="546"/>
                  </a:cubicBezTo>
                  <a:cubicBezTo>
                    <a:pt x="504" y="538"/>
                    <a:pt x="478" y="531"/>
                    <a:pt x="456" y="509"/>
                  </a:cubicBezTo>
                  <a:cubicBezTo>
                    <a:pt x="434" y="487"/>
                    <a:pt x="427" y="461"/>
                    <a:pt x="419" y="436"/>
                  </a:cubicBezTo>
                  <a:cubicBezTo>
                    <a:pt x="412" y="412"/>
                    <a:pt x="406" y="389"/>
                    <a:pt x="387" y="371"/>
                  </a:cubicBezTo>
                  <a:cubicBezTo>
                    <a:pt x="369" y="352"/>
                    <a:pt x="346" y="346"/>
                    <a:pt x="322" y="339"/>
                  </a:cubicBezTo>
                  <a:cubicBezTo>
                    <a:pt x="297" y="331"/>
                    <a:pt x="271" y="324"/>
                    <a:pt x="249" y="302"/>
                  </a:cubicBezTo>
                  <a:cubicBezTo>
                    <a:pt x="227" y="280"/>
                    <a:pt x="219" y="254"/>
                    <a:pt x="212" y="229"/>
                  </a:cubicBezTo>
                  <a:cubicBezTo>
                    <a:pt x="205" y="205"/>
                    <a:pt x="198" y="182"/>
                    <a:pt x="180" y="164"/>
                  </a:cubicBezTo>
                  <a:cubicBezTo>
                    <a:pt x="161" y="145"/>
                    <a:pt x="139" y="138"/>
                    <a:pt x="115" y="131"/>
                  </a:cubicBezTo>
                  <a:cubicBezTo>
                    <a:pt x="90" y="124"/>
                    <a:pt x="64" y="116"/>
                    <a:pt x="42" y="94"/>
                  </a:cubicBezTo>
                  <a:cubicBezTo>
                    <a:pt x="20" y="73"/>
                    <a:pt x="12" y="47"/>
                    <a:pt x="5" y="21"/>
                  </a:cubicBezTo>
                  <a:cubicBezTo>
                    <a:pt x="3" y="16"/>
                    <a:pt x="2" y="11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5"/>
                    <a:pt x="21" y="11"/>
                    <a:pt x="23" y="16"/>
                  </a:cubicBezTo>
                  <a:cubicBezTo>
                    <a:pt x="30" y="40"/>
                    <a:pt x="37" y="63"/>
                    <a:pt x="55" y="81"/>
                  </a:cubicBezTo>
                  <a:cubicBezTo>
                    <a:pt x="74" y="100"/>
                    <a:pt x="96" y="106"/>
                    <a:pt x="120" y="113"/>
                  </a:cubicBezTo>
                  <a:cubicBezTo>
                    <a:pt x="145" y="121"/>
                    <a:pt x="171" y="128"/>
                    <a:pt x="193" y="150"/>
                  </a:cubicBezTo>
                  <a:cubicBezTo>
                    <a:pt x="215" y="172"/>
                    <a:pt x="223" y="198"/>
                    <a:pt x="230" y="223"/>
                  </a:cubicBezTo>
                  <a:cubicBezTo>
                    <a:pt x="237" y="247"/>
                    <a:pt x="244" y="270"/>
                    <a:pt x="262" y="288"/>
                  </a:cubicBezTo>
                  <a:cubicBezTo>
                    <a:pt x="281" y="307"/>
                    <a:pt x="303" y="314"/>
                    <a:pt x="327" y="321"/>
                  </a:cubicBezTo>
                  <a:cubicBezTo>
                    <a:pt x="352" y="328"/>
                    <a:pt x="378" y="336"/>
                    <a:pt x="400" y="357"/>
                  </a:cubicBezTo>
                  <a:cubicBezTo>
                    <a:pt x="422" y="379"/>
                    <a:pt x="430" y="405"/>
                    <a:pt x="437" y="430"/>
                  </a:cubicBezTo>
                  <a:cubicBezTo>
                    <a:pt x="444" y="454"/>
                    <a:pt x="451" y="477"/>
                    <a:pt x="469" y="496"/>
                  </a:cubicBezTo>
                  <a:cubicBezTo>
                    <a:pt x="488" y="514"/>
                    <a:pt x="511" y="521"/>
                    <a:pt x="534" y="528"/>
                  </a:cubicBezTo>
                  <a:cubicBezTo>
                    <a:pt x="540" y="529"/>
                    <a:pt x="545" y="531"/>
                    <a:pt x="551" y="533"/>
                  </a:cubicBezTo>
                  <a:lnTo>
                    <a:pt x="545" y="5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íş1îďé"/>
            <p:cNvSpPr/>
            <p:nvPr/>
          </p:nvSpPr>
          <p:spPr bwMode="auto">
            <a:xfrm>
              <a:off x="6027738" y="1198562"/>
              <a:ext cx="2297113" cy="2297113"/>
            </a:xfrm>
            <a:custGeom>
              <a:avLst/>
              <a:gdLst>
                <a:gd name="T0" fmla="*/ 599 w 609"/>
                <a:gd name="T1" fmla="*/ 609 h 609"/>
                <a:gd name="T2" fmla="*/ 546 w 609"/>
                <a:gd name="T3" fmla="*/ 588 h 609"/>
                <a:gd name="T4" fmla="*/ 473 w 609"/>
                <a:gd name="T5" fmla="*/ 551 h 609"/>
                <a:gd name="T6" fmla="*/ 436 w 609"/>
                <a:gd name="T7" fmla="*/ 478 h 609"/>
                <a:gd name="T8" fmla="*/ 404 w 609"/>
                <a:gd name="T9" fmla="*/ 413 h 609"/>
                <a:gd name="T10" fmla="*/ 339 w 609"/>
                <a:gd name="T11" fmla="*/ 380 h 609"/>
                <a:gd name="T12" fmla="*/ 266 w 609"/>
                <a:gd name="T13" fmla="*/ 343 h 609"/>
                <a:gd name="T14" fmla="*/ 229 w 609"/>
                <a:gd name="T15" fmla="*/ 270 h 609"/>
                <a:gd name="T16" fmla="*/ 197 w 609"/>
                <a:gd name="T17" fmla="*/ 205 h 609"/>
                <a:gd name="T18" fmla="*/ 132 w 609"/>
                <a:gd name="T19" fmla="*/ 173 h 609"/>
                <a:gd name="T20" fmla="*/ 59 w 609"/>
                <a:gd name="T21" fmla="*/ 136 h 609"/>
                <a:gd name="T22" fmla="*/ 22 w 609"/>
                <a:gd name="T23" fmla="*/ 63 h 609"/>
                <a:gd name="T24" fmla="*/ 0 w 609"/>
                <a:gd name="T25" fmla="*/ 11 h 609"/>
                <a:gd name="T26" fmla="*/ 16 w 609"/>
                <a:gd name="T27" fmla="*/ 0 h 609"/>
                <a:gd name="T28" fmla="*/ 40 w 609"/>
                <a:gd name="T29" fmla="*/ 58 h 609"/>
                <a:gd name="T30" fmla="*/ 72 w 609"/>
                <a:gd name="T31" fmla="*/ 123 h 609"/>
                <a:gd name="T32" fmla="*/ 137 w 609"/>
                <a:gd name="T33" fmla="*/ 155 h 609"/>
                <a:gd name="T34" fmla="*/ 210 w 609"/>
                <a:gd name="T35" fmla="*/ 192 h 609"/>
                <a:gd name="T36" fmla="*/ 247 w 609"/>
                <a:gd name="T37" fmla="*/ 265 h 609"/>
                <a:gd name="T38" fmla="*/ 279 w 609"/>
                <a:gd name="T39" fmla="*/ 330 h 609"/>
                <a:gd name="T40" fmla="*/ 344 w 609"/>
                <a:gd name="T41" fmla="*/ 362 h 609"/>
                <a:gd name="T42" fmla="*/ 418 w 609"/>
                <a:gd name="T43" fmla="*/ 399 h 609"/>
                <a:gd name="T44" fmla="*/ 454 w 609"/>
                <a:gd name="T45" fmla="*/ 472 h 609"/>
                <a:gd name="T46" fmla="*/ 487 w 609"/>
                <a:gd name="T47" fmla="*/ 537 h 609"/>
                <a:gd name="T48" fmla="*/ 552 w 609"/>
                <a:gd name="T49" fmla="*/ 570 h 609"/>
                <a:gd name="T50" fmla="*/ 609 w 609"/>
                <a:gd name="T51" fmla="*/ 594 h 609"/>
                <a:gd name="T52" fmla="*/ 599 w 609"/>
                <a:gd name="T5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9" h="609">
                  <a:moveTo>
                    <a:pt x="599" y="609"/>
                  </a:moveTo>
                  <a:cubicBezTo>
                    <a:pt x="583" y="598"/>
                    <a:pt x="565" y="593"/>
                    <a:pt x="546" y="588"/>
                  </a:cubicBezTo>
                  <a:cubicBezTo>
                    <a:pt x="521" y="580"/>
                    <a:pt x="495" y="573"/>
                    <a:pt x="473" y="551"/>
                  </a:cubicBezTo>
                  <a:cubicBezTo>
                    <a:pt x="451" y="529"/>
                    <a:pt x="444" y="503"/>
                    <a:pt x="436" y="478"/>
                  </a:cubicBezTo>
                  <a:cubicBezTo>
                    <a:pt x="429" y="454"/>
                    <a:pt x="423" y="431"/>
                    <a:pt x="404" y="413"/>
                  </a:cubicBezTo>
                  <a:cubicBezTo>
                    <a:pt x="386" y="394"/>
                    <a:pt x="363" y="387"/>
                    <a:pt x="339" y="380"/>
                  </a:cubicBezTo>
                  <a:cubicBezTo>
                    <a:pt x="314" y="373"/>
                    <a:pt x="288" y="365"/>
                    <a:pt x="266" y="343"/>
                  </a:cubicBezTo>
                  <a:cubicBezTo>
                    <a:pt x="244" y="322"/>
                    <a:pt x="237" y="296"/>
                    <a:pt x="229" y="270"/>
                  </a:cubicBezTo>
                  <a:cubicBezTo>
                    <a:pt x="222" y="247"/>
                    <a:pt x="216" y="224"/>
                    <a:pt x="197" y="205"/>
                  </a:cubicBezTo>
                  <a:cubicBezTo>
                    <a:pt x="179" y="187"/>
                    <a:pt x="156" y="180"/>
                    <a:pt x="132" y="173"/>
                  </a:cubicBezTo>
                  <a:cubicBezTo>
                    <a:pt x="107" y="166"/>
                    <a:pt x="81" y="158"/>
                    <a:pt x="59" y="136"/>
                  </a:cubicBezTo>
                  <a:cubicBezTo>
                    <a:pt x="37" y="114"/>
                    <a:pt x="29" y="88"/>
                    <a:pt x="22" y="63"/>
                  </a:cubicBezTo>
                  <a:cubicBezTo>
                    <a:pt x="17" y="44"/>
                    <a:pt x="11" y="27"/>
                    <a:pt x="0" y="1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9" y="19"/>
                    <a:pt x="34" y="39"/>
                    <a:pt x="40" y="58"/>
                  </a:cubicBezTo>
                  <a:cubicBezTo>
                    <a:pt x="47" y="82"/>
                    <a:pt x="54" y="105"/>
                    <a:pt x="72" y="123"/>
                  </a:cubicBezTo>
                  <a:cubicBezTo>
                    <a:pt x="91" y="142"/>
                    <a:pt x="113" y="148"/>
                    <a:pt x="137" y="155"/>
                  </a:cubicBezTo>
                  <a:cubicBezTo>
                    <a:pt x="162" y="163"/>
                    <a:pt x="188" y="170"/>
                    <a:pt x="210" y="192"/>
                  </a:cubicBezTo>
                  <a:cubicBezTo>
                    <a:pt x="232" y="214"/>
                    <a:pt x="240" y="240"/>
                    <a:pt x="247" y="265"/>
                  </a:cubicBezTo>
                  <a:cubicBezTo>
                    <a:pt x="254" y="289"/>
                    <a:pt x="261" y="312"/>
                    <a:pt x="279" y="330"/>
                  </a:cubicBezTo>
                  <a:cubicBezTo>
                    <a:pt x="298" y="349"/>
                    <a:pt x="321" y="355"/>
                    <a:pt x="344" y="362"/>
                  </a:cubicBezTo>
                  <a:cubicBezTo>
                    <a:pt x="370" y="370"/>
                    <a:pt x="396" y="377"/>
                    <a:pt x="418" y="399"/>
                  </a:cubicBezTo>
                  <a:cubicBezTo>
                    <a:pt x="439" y="421"/>
                    <a:pt x="447" y="447"/>
                    <a:pt x="454" y="472"/>
                  </a:cubicBezTo>
                  <a:cubicBezTo>
                    <a:pt x="461" y="496"/>
                    <a:pt x="468" y="519"/>
                    <a:pt x="487" y="537"/>
                  </a:cubicBezTo>
                  <a:cubicBezTo>
                    <a:pt x="505" y="556"/>
                    <a:pt x="528" y="563"/>
                    <a:pt x="552" y="570"/>
                  </a:cubicBezTo>
                  <a:cubicBezTo>
                    <a:pt x="571" y="575"/>
                    <a:pt x="591" y="581"/>
                    <a:pt x="609" y="594"/>
                  </a:cubicBezTo>
                  <a:lnTo>
                    <a:pt x="599" y="6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íṧľîďè"/>
            <p:cNvSpPr/>
            <p:nvPr/>
          </p:nvSpPr>
          <p:spPr bwMode="auto">
            <a:xfrm>
              <a:off x="5707063" y="1185862"/>
              <a:ext cx="2633663" cy="2633663"/>
            </a:xfrm>
            <a:custGeom>
              <a:avLst/>
              <a:gdLst>
                <a:gd name="T0" fmla="*/ 680 w 698"/>
                <a:gd name="T1" fmla="*/ 698 h 698"/>
                <a:gd name="T2" fmla="*/ 658 w 698"/>
                <a:gd name="T3" fmla="*/ 662 h 698"/>
                <a:gd name="T4" fmla="*/ 593 w 698"/>
                <a:gd name="T5" fmla="*/ 629 h 698"/>
                <a:gd name="T6" fmla="*/ 519 w 698"/>
                <a:gd name="T7" fmla="*/ 592 h 698"/>
                <a:gd name="T8" fmla="*/ 483 w 698"/>
                <a:gd name="T9" fmla="*/ 519 h 698"/>
                <a:gd name="T10" fmla="*/ 450 w 698"/>
                <a:gd name="T11" fmla="*/ 454 h 698"/>
                <a:gd name="T12" fmla="*/ 385 w 698"/>
                <a:gd name="T13" fmla="*/ 422 h 698"/>
                <a:gd name="T14" fmla="*/ 312 w 698"/>
                <a:gd name="T15" fmla="*/ 385 h 698"/>
                <a:gd name="T16" fmla="*/ 275 w 698"/>
                <a:gd name="T17" fmla="*/ 312 h 698"/>
                <a:gd name="T18" fmla="*/ 243 w 698"/>
                <a:gd name="T19" fmla="*/ 247 h 698"/>
                <a:gd name="T20" fmla="*/ 178 w 698"/>
                <a:gd name="T21" fmla="*/ 215 h 698"/>
                <a:gd name="T22" fmla="*/ 105 w 698"/>
                <a:gd name="T23" fmla="*/ 178 h 698"/>
                <a:gd name="T24" fmla="*/ 68 w 698"/>
                <a:gd name="T25" fmla="*/ 105 h 698"/>
                <a:gd name="T26" fmla="*/ 36 w 698"/>
                <a:gd name="T27" fmla="*/ 40 h 698"/>
                <a:gd name="T28" fmla="*/ 0 w 698"/>
                <a:gd name="T29" fmla="*/ 17 h 698"/>
                <a:gd name="T30" fmla="*/ 7 w 698"/>
                <a:gd name="T31" fmla="*/ 0 h 698"/>
                <a:gd name="T32" fmla="*/ 49 w 698"/>
                <a:gd name="T33" fmla="*/ 27 h 698"/>
                <a:gd name="T34" fmla="*/ 86 w 698"/>
                <a:gd name="T35" fmla="*/ 100 h 698"/>
                <a:gd name="T36" fmla="*/ 118 w 698"/>
                <a:gd name="T37" fmla="*/ 165 h 698"/>
                <a:gd name="T38" fmla="*/ 183 w 698"/>
                <a:gd name="T39" fmla="*/ 197 h 698"/>
                <a:gd name="T40" fmla="*/ 257 w 698"/>
                <a:gd name="T41" fmla="*/ 234 h 698"/>
                <a:gd name="T42" fmla="*/ 293 w 698"/>
                <a:gd name="T43" fmla="*/ 307 h 698"/>
                <a:gd name="T44" fmla="*/ 326 w 698"/>
                <a:gd name="T45" fmla="*/ 372 h 698"/>
                <a:gd name="T46" fmla="*/ 391 w 698"/>
                <a:gd name="T47" fmla="*/ 404 h 698"/>
                <a:gd name="T48" fmla="*/ 464 w 698"/>
                <a:gd name="T49" fmla="*/ 441 h 698"/>
                <a:gd name="T50" fmla="*/ 501 w 698"/>
                <a:gd name="T51" fmla="*/ 514 h 698"/>
                <a:gd name="T52" fmla="*/ 533 w 698"/>
                <a:gd name="T53" fmla="*/ 579 h 698"/>
                <a:gd name="T54" fmla="*/ 598 w 698"/>
                <a:gd name="T55" fmla="*/ 611 h 698"/>
                <a:gd name="T56" fmla="*/ 671 w 698"/>
                <a:gd name="T57" fmla="*/ 648 h 698"/>
                <a:gd name="T58" fmla="*/ 698 w 698"/>
                <a:gd name="T59" fmla="*/ 691 h 698"/>
                <a:gd name="T60" fmla="*/ 680 w 698"/>
                <a:gd name="T61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8" h="698">
                  <a:moveTo>
                    <a:pt x="680" y="698"/>
                  </a:moveTo>
                  <a:cubicBezTo>
                    <a:pt x="674" y="683"/>
                    <a:pt x="667" y="671"/>
                    <a:pt x="658" y="662"/>
                  </a:cubicBezTo>
                  <a:cubicBezTo>
                    <a:pt x="639" y="643"/>
                    <a:pt x="616" y="636"/>
                    <a:pt x="593" y="629"/>
                  </a:cubicBezTo>
                  <a:cubicBezTo>
                    <a:pt x="567" y="622"/>
                    <a:pt x="541" y="614"/>
                    <a:pt x="519" y="592"/>
                  </a:cubicBezTo>
                  <a:cubicBezTo>
                    <a:pt x="498" y="571"/>
                    <a:pt x="490" y="545"/>
                    <a:pt x="483" y="519"/>
                  </a:cubicBezTo>
                  <a:cubicBezTo>
                    <a:pt x="476" y="496"/>
                    <a:pt x="469" y="473"/>
                    <a:pt x="450" y="454"/>
                  </a:cubicBezTo>
                  <a:cubicBezTo>
                    <a:pt x="432" y="436"/>
                    <a:pt x="409" y="429"/>
                    <a:pt x="385" y="422"/>
                  </a:cubicBezTo>
                  <a:cubicBezTo>
                    <a:pt x="360" y="415"/>
                    <a:pt x="334" y="407"/>
                    <a:pt x="312" y="385"/>
                  </a:cubicBezTo>
                  <a:cubicBezTo>
                    <a:pt x="290" y="363"/>
                    <a:pt x="283" y="337"/>
                    <a:pt x="275" y="312"/>
                  </a:cubicBezTo>
                  <a:cubicBezTo>
                    <a:pt x="268" y="288"/>
                    <a:pt x="262" y="266"/>
                    <a:pt x="243" y="247"/>
                  </a:cubicBezTo>
                  <a:cubicBezTo>
                    <a:pt x="225" y="229"/>
                    <a:pt x="202" y="222"/>
                    <a:pt x="178" y="215"/>
                  </a:cubicBezTo>
                  <a:cubicBezTo>
                    <a:pt x="153" y="208"/>
                    <a:pt x="127" y="200"/>
                    <a:pt x="105" y="178"/>
                  </a:cubicBezTo>
                  <a:cubicBezTo>
                    <a:pt x="83" y="156"/>
                    <a:pt x="76" y="130"/>
                    <a:pt x="68" y="105"/>
                  </a:cubicBezTo>
                  <a:cubicBezTo>
                    <a:pt x="61" y="81"/>
                    <a:pt x="55" y="59"/>
                    <a:pt x="36" y="40"/>
                  </a:cubicBezTo>
                  <a:cubicBezTo>
                    <a:pt x="27" y="30"/>
                    <a:pt x="15" y="23"/>
                    <a:pt x="0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7"/>
                    <a:pt x="38" y="15"/>
                    <a:pt x="49" y="27"/>
                  </a:cubicBezTo>
                  <a:cubicBezTo>
                    <a:pt x="71" y="49"/>
                    <a:pt x="79" y="75"/>
                    <a:pt x="86" y="100"/>
                  </a:cubicBezTo>
                  <a:cubicBezTo>
                    <a:pt x="93" y="124"/>
                    <a:pt x="100" y="146"/>
                    <a:pt x="118" y="165"/>
                  </a:cubicBezTo>
                  <a:cubicBezTo>
                    <a:pt x="137" y="183"/>
                    <a:pt x="160" y="190"/>
                    <a:pt x="183" y="197"/>
                  </a:cubicBezTo>
                  <a:cubicBezTo>
                    <a:pt x="209" y="204"/>
                    <a:pt x="235" y="212"/>
                    <a:pt x="257" y="234"/>
                  </a:cubicBezTo>
                  <a:cubicBezTo>
                    <a:pt x="278" y="256"/>
                    <a:pt x="286" y="282"/>
                    <a:pt x="293" y="307"/>
                  </a:cubicBezTo>
                  <a:cubicBezTo>
                    <a:pt x="300" y="331"/>
                    <a:pt x="307" y="354"/>
                    <a:pt x="326" y="372"/>
                  </a:cubicBezTo>
                  <a:cubicBezTo>
                    <a:pt x="344" y="391"/>
                    <a:pt x="367" y="397"/>
                    <a:pt x="391" y="404"/>
                  </a:cubicBezTo>
                  <a:cubicBezTo>
                    <a:pt x="416" y="412"/>
                    <a:pt x="442" y="419"/>
                    <a:pt x="464" y="441"/>
                  </a:cubicBezTo>
                  <a:cubicBezTo>
                    <a:pt x="486" y="463"/>
                    <a:pt x="493" y="489"/>
                    <a:pt x="501" y="514"/>
                  </a:cubicBezTo>
                  <a:cubicBezTo>
                    <a:pt x="508" y="538"/>
                    <a:pt x="514" y="561"/>
                    <a:pt x="533" y="579"/>
                  </a:cubicBezTo>
                  <a:cubicBezTo>
                    <a:pt x="551" y="598"/>
                    <a:pt x="574" y="604"/>
                    <a:pt x="598" y="611"/>
                  </a:cubicBezTo>
                  <a:cubicBezTo>
                    <a:pt x="623" y="619"/>
                    <a:pt x="649" y="626"/>
                    <a:pt x="671" y="648"/>
                  </a:cubicBezTo>
                  <a:cubicBezTo>
                    <a:pt x="682" y="660"/>
                    <a:pt x="691" y="673"/>
                    <a:pt x="698" y="691"/>
                  </a:cubicBezTo>
                  <a:lnTo>
                    <a:pt x="680" y="6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íṧlïde"/>
            <p:cNvSpPr/>
            <p:nvPr/>
          </p:nvSpPr>
          <p:spPr bwMode="auto">
            <a:xfrm>
              <a:off x="5197475" y="1190625"/>
              <a:ext cx="3135313" cy="3133725"/>
            </a:xfrm>
            <a:custGeom>
              <a:avLst/>
              <a:gdLst>
                <a:gd name="T0" fmla="*/ 817 w 831"/>
                <a:gd name="T1" fmla="*/ 831 h 831"/>
                <a:gd name="T2" fmla="*/ 786 w 831"/>
                <a:gd name="T3" fmla="*/ 764 h 831"/>
                <a:gd name="T4" fmla="*/ 754 w 831"/>
                <a:gd name="T5" fmla="*/ 699 h 831"/>
                <a:gd name="T6" fmla="*/ 689 w 831"/>
                <a:gd name="T7" fmla="*/ 667 h 831"/>
                <a:gd name="T8" fmla="*/ 616 w 831"/>
                <a:gd name="T9" fmla="*/ 630 h 831"/>
                <a:gd name="T10" fmla="*/ 579 w 831"/>
                <a:gd name="T11" fmla="*/ 557 h 831"/>
                <a:gd name="T12" fmla="*/ 547 w 831"/>
                <a:gd name="T13" fmla="*/ 492 h 831"/>
                <a:gd name="T14" fmla="*/ 482 w 831"/>
                <a:gd name="T15" fmla="*/ 460 h 831"/>
                <a:gd name="T16" fmla="*/ 408 w 831"/>
                <a:gd name="T17" fmla="*/ 423 h 831"/>
                <a:gd name="T18" fmla="*/ 372 w 831"/>
                <a:gd name="T19" fmla="*/ 350 h 831"/>
                <a:gd name="T20" fmla="*/ 339 w 831"/>
                <a:gd name="T21" fmla="*/ 285 h 831"/>
                <a:gd name="T22" fmla="*/ 274 w 831"/>
                <a:gd name="T23" fmla="*/ 253 h 831"/>
                <a:gd name="T24" fmla="*/ 201 w 831"/>
                <a:gd name="T25" fmla="*/ 216 h 831"/>
                <a:gd name="T26" fmla="*/ 164 w 831"/>
                <a:gd name="T27" fmla="*/ 143 h 831"/>
                <a:gd name="T28" fmla="*/ 132 w 831"/>
                <a:gd name="T29" fmla="*/ 78 h 831"/>
                <a:gd name="T30" fmla="*/ 67 w 831"/>
                <a:gd name="T31" fmla="*/ 46 h 831"/>
                <a:gd name="T32" fmla="*/ 0 w 831"/>
                <a:gd name="T33" fmla="*/ 15 h 831"/>
                <a:gd name="T34" fmla="*/ 13 w 831"/>
                <a:gd name="T35" fmla="*/ 0 h 831"/>
                <a:gd name="T36" fmla="*/ 72 w 831"/>
                <a:gd name="T37" fmla="*/ 28 h 831"/>
                <a:gd name="T38" fmla="*/ 146 w 831"/>
                <a:gd name="T39" fmla="*/ 65 h 831"/>
                <a:gd name="T40" fmla="*/ 182 w 831"/>
                <a:gd name="T41" fmla="*/ 138 h 831"/>
                <a:gd name="T42" fmla="*/ 215 w 831"/>
                <a:gd name="T43" fmla="*/ 203 h 831"/>
                <a:gd name="T44" fmla="*/ 280 w 831"/>
                <a:gd name="T45" fmla="*/ 235 h 831"/>
                <a:gd name="T46" fmla="*/ 353 w 831"/>
                <a:gd name="T47" fmla="*/ 272 h 831"/>
                <a:gd name="T48" fmla="*/ 390 w 831"/>
                <a:gd name="T49" fmla="*/ 345 h 831"/>
                <a:gd name="T50" fmla="*/ 422 w 831"/>
                <a:gd name="T51" fmla="*/ 410 h 831"/>
                <a:gd name="T52" fmla="*/ 487 w 831"/>
                <a:gd name="T53" fmla="*/ 442 h 831"/>
                <a:gd name="T54" fmla="*/ 560 w 831"/>
                <a:gd name="T55" fmla="*/ 479 h 831"/>
                <a:gd name="T56" fmla="*/ 597 w 831"/>
                <a:gd name="T57" fmla="*/ 552 h 831"/>
                <a:gd name="T58" fmla="*/ 629 w 831"/>
                <a:gd name="T59" fmla="*/ 617 h 831"/>
                <a:gd name="T60" fmla="*/ 694 w 831"/>
                <a:gd name="T61" fmla="*/ 649 h 831"/>
                <a:gd name="T62" fmla="*/ 767 w 831"/>
                <a:gd name="T63" fmla="*/ 686 h 831"/>
                <a:gd name="T64" fmla="*/ 804 w 831"/>
                <a:gd name="T65" fmla="*/ 759 h 831"/>
                <a:gd name="T66" fmla="*/ 831 w 831"/>
                <a:gd name="T67" fmla="*/ 819 h 831"/>
                <a:gd name="T68" fmla="*/ 817 w 831"/>
                <a:gd name="T69" fmla="*/ 831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1" h="831">
                  <a:moveTo>
                    <a:pt x="817" y="831"/>
                  </a:moveTo>
                  <a:cubicBezTo>
                    <a:pt x="799" y="811"/>
                    <a:pt x="793" y="787"/>
                    <a:pt x="786" y="764"/>
                  </a:cubicBezTo>
                  <a:cubicBezTo>
                    <a:pt x="779" y="741"/>
                    <a:pt x="772" y="718"/>
                    <a:pt x="754" y="699"/>
                  </a:cubicBezTo>
                  <a:cubicBezTo>
                    <a:pt x="735" y="681"/>
                    <a:pt x="713" y="674"/>
                    <a:pt x="689" y="667"/>
                  </a:cubicBezTo>
                  <a:cubicBezTo>
                    <a:pt x="664" y="660"/>
                    <a:pt x="638" y="652"/>
                    <a:pt x="616" y="630"/>
                  </a:cubicBezTo>
                  <a:cubicBezTo>
                    <a:pt x="594" y="608"/>
                    <a:pt x="586" y="582"/>
                    <a:pt x="579" y="557"/>
                  </a:cubicBezTo>
                  <a:cubicBezTo>
                    <a:pt x="572" y="533"/>
                    <a:pt x="565" y="511"/>
                    <a:pt x="547" y="492"/>
                  </a:cubicBezTo>
                  <a:cubicBezTo>
                    <a:pt x="528" y="474"/>
                    <a:pt x="505" y="467"/>
                    <a:pt x="482" y="460"/>
                  </a:cubicBezTo>
                  <a:cubicBezTo>
                    <a:pt x="456" y="453"/>
                    <a:pt x="430" y="445"/>
                    <a:pt x="408" y="423"/>
                  </a:cubicBezTo>
                  <a:cubicBezTo>
                    <a:pt x="387" y="401"/>
                    <a:pt x="379" y="375"/>
                    <a:pt x="372" y="350"/>
                  </a:cubicBezTo>
                  <a:cubicBezTo>
                    <a:pt x="365" y="326"/>
                    <a:pt x="358" y="304"/>
                    <a:pt x="339" y="285"/>
                  </a:cubicBezTo>
                  <a:cubicBezTo>
                    <a:pt x="321" y="267"/>
                    <a:pt x="298" y="260"/>
                    <a:pt x="274" y="253"/>
                  </a:cubicBezTo>
                  <a:cubicBezTo>
                    <a:pt x="249" y="246"/>
                    <a:pt x="223" y="238"/>
                    <a:pt x="201" y="216"/>
                  </a:cubicBezTo>
                  <a:cubicBezTo>
                    <a:pt x="179" y="194"/>
                    <a:pt x="172" y="168"/>
                    <a:pt x="164" y="143"/>
                  </a:cubicBezTo>
                  <a:cubicBezTo>
                    <a:pt x="157" y="119"/>
                    <a:pt x="151" y="96"/>
                    <a:pt x="132" y="78"/>
                  </a:cubicBezTo>
                  <a:cubicBezTo>
                    <a:pt x="114" y="59"/>
                    <a:pt x="91" y="53"/>
                    <a:pt x="67" y="46"/>
                  </a:cubicBezTo>
                  <a:cubicBezTo>
                    <a:pt x="44" y="39"/>
                    <a:pt x="21" y="32"/>
                    <a:pt x="0" y="1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0" y="15"/>
                    <a:pt x="51" y="21"/>
                    <a:pt x="72" y="28"/>
                  </a:cubicBezTo>
                  <a:cubicBezTo>
                    <a:pt x="98" y="35"/>
                    <a:pt x="124" y="43"/>
                    <a:pt x="146" y="65"/>
                  </a:cubicBezTo>
                  <a:cubicBezTo>
                    <a:pt x="167" y="87"/>
                    <a:pt x="175" y="113"/>
                    <a:pt x="182" y="138"/>
                  </a:cubicBezTo>
                  <a:cubicBezTo>
                    <a:pt x="189" y="162"/>
                    <a:pt x="196" y="184"/>
                    <a:pt x="215" y="203"/>
                  </a:cubicBezTo>
                  <a:cubicBezTo>
                    <a:pt x="233" y="221"/>
                    <a:pt x="256" y="228"/>
                    <a:pt x="280" y="235"/>
                  </a:cubicBezTo>
                  <a:cubicBezTo>
                    <a:pt x="305" y="242"/>
                    <a:pt x="331" y="250"/>
                    <a:pt x="353" y="272"/>
                  </a:cubicBezTo>
                  <a:cubicBezTo>
                    <a:pt x="375" y="294"/>
                    <a:pt x="382" y="320"/>
                    <a:pt x="390" y="345"/>
                  </a:cubicBezTo>
                  <a:cubicBezTo>
                    <a:pt x="397" y="369"/>
                    <a:pt x="403" y="391"/>
                    <a:pt x="422" y="410"/>
                  </a:cubicBezTo>
                  <a:cubicBezTo>
                    <a:pt x="440" y="428"/>
                    <a:pt x="463" y="435"/>
                    <a:pt x="487" y="442"/>
                  </a:cubicBezTo>
                  <a:cubicBezTo>
                    <a:pt x="512" y="449"/>
                    <a:pt x="538" y="457"/>
                    <a:pt x="560" y="479"/>
                  </a:cubicBezTo>
                  <a:cubicBezTo>
                    <a:pt x="582" y="501"/>
                    <a:pt x="589" y="527"/>
                    <a:pt x="597" y="552"/>
                  </a:cubicBezTo>
                  <a:cubicBezTo>
                    <a:pt x="604" y="576"/>
                    <a:pt x="610" y="599"/>
                    <a:pt x="629" y="617"/>
                  </a:cubicBezTo>
                  <a:cubicBezTo>
                    <a:pt x="647" y="636"/>
                    <a:pt x="670" y="642"/>
                    <a:pt x="694" y="649"/>
                  </a:cubicBezTo>
                  <a:cubicBezTo>
                    <a:pt x="719" y="657"/>
                    <a:pt x="745" y="664"/>
                    <a:pt x="767" y="686"/>
                  </a:cubicBezTo>
                  <a:cubicBezTo>
                    <a:pt x="789" y="708"/>
                    <a:pt x="797" y="734"/>
                    <a:pt x="804" y="759"/>
                  </a:cubicBezTo>
                  <a:cubicBezTo>
                    <a:pt x="810" y="781"/>
                    <a:pt x="816" y="802"/>
                    <a:pt x="831" y="819"/>
                  </a:cubicBezTo>
                  <a:lnTo>
                    <a:pt x="817" y="8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ïṣ1iḋê"/>
            <p:cNvSpPr/>
            <p:nvPr/>
          </p:nvSpPr>
          <p:spPr bwMode="auto">
            <a:xfrm>
              <a:off x="4937125" y="1204912"/>
              <a:ext cx="3384550" cy="3384550"/>
            </a:xfrm>
            <a:custGeom>
              <a:avLst/>
              <a:gdLst>
                <a:gd name="T0" fmla="*/ 889 w 897"/>
                <a:gd name="T1" fmla="*/ 897 h 897"/>
                <a:gd name="T2" fmla="*/ 853 w 897"/>
                <a:gd name="T3" fmla="*/ 872 h 897"/>
                <a:gd name="T4" fmla="*/ 816 w 897"/>
                <a:gd name="T5" fmla="*/ 799 h 897"/>
                <a:gd name="T6" fmla="*/ 784 w 897"/>
                <a:gd name="T7" fmla="*/ 734 h 897"/>
                <a:gd name="T8" fmla="*/ 719 w 897"/>
                <a:gd name="T9" fmla="*/ 702 h 897"/>
                <a:gd name="T10" fmla="*/ 646 w 897"/>
                <a:gd name="T11" fmla="*/ 665 h 897"/>
                <a:gd name="T12" fmla="*/ 609 w 897"/>
                <a:gd name="T13" fmla="*/ 592 h 897"/>
                <a:gd name="T14" fmla="*/ 577 w 897"/>
                <a:gd name="T15" fmla="*/ 527 h 897"/>
                <a:gd name="T16" fmla="*/ 512 w 897"/>
                <a:gd name="T17" fmla="*/ 495 h 897"/>
                <a:gd name="T18" fmla="*/ 439 w 897"/>
                <a:gd name="T19" fmla="*/ 458 h 897"/>
                <a:gd name="T20" fmla="*/ 402 w 897"/>
                <a:gd name="T21" fmla="*/ 385 h 897"/>
                <a:gd name="T22" fmla="*/ 370 w 897"/>
                <a:gd name="T23" fmla="*/ 320 h 897"/>
                <a:gd name="T24" fmla="*/ 305 w 897"/>
                <a:gd name="T25" fmla="*/ 288 h 897"/>
                <a:gd name="T26" fmla="*/ 231 w 897"/>
                <a:gd name="T27" fmla="*/ 251 h 897"/>
                <a:gd name="T28" fmla="*/ 195 w 897"/>
                <a:gd name="T29" fmla="*/ 178 h 897"/>
                <a:gd name="T30" fmla="*/ 162 w 897"/>
                <a:gd name="T31" fmla="*/ 113 h 897"/>
                <a:gd name="T32" fmla="*/ 97 w 897"/>
                <a:gd name="T33" fmla="*/ 81 h 897"/>
                <a:gd name="T34" fmla="*/ 24 w 897"/>
                <a:gd name="T35" fmla="*/ 44 h 897"/>
                <a:gd name="T36" fmla="*/ 0 w 897"/>
                <a:gd name="T37" fmla="*/ 7 h 897"/>
                <a:gd name="T38" fmla="*/ 17 w 897"/>
                <a:gd name="T39" fmla="*/ 0 h 897"/>
                <a:gd name="T40" fmla="*/ 38 w 897"/>
                <a:gd name="T41" fmla="*/ 30 h 897"/>
                <a:gd name="T42" fmla="*/ 103 w 897"/>
                <a:gd name="T43" fmla="*/ 63 h 897"/>
                <a:gd name="T44" fmla="*/ 176 w 897"/>
                <a:gd name="T45" fmla="*/ 99 h 897"/>
                <a:gd name="T46" fmla="*/ 213 w 897"/>
                <a:gd name="T47" fmla="*/ 173 h 897"/>
                <a:gd name="T48" fmla="*/ 245 w 897"/>
                <a:gd name="T49" fmla="*/ 238 h 897"/>
                <a:gd name="T50" fmla="*/ 310 w 897"/>
                <a:gd name="T51" fmla="*/ 270 h 897"/>
                <a:gd name="T52" fmla="*/ 383 w 897"/>
                <a:gd name="T53" fmla="*/ 307 h 897"/>
                <a:gd name="T54" fmla="*/ 420 w 897"/>
                <a:gd name="T55" fmla="*/ 380 h 897"/>
                <a:gd name="T56" fmla="*/ 452 w 897"/>
                <a:gd name="T57" fmla="*/ 445 h 897"/>
                <a:gd name="T58" fmla="*/ 517 w 897"/>
                <a:gd name="T59" fmla="*/ 477 h 897"/>
                <a:gd name="T60" fmla="*/ 590 w 897"/>
                <a:gd name="T61" fmla="*/ 514 h 897"/>
                <a:gd name="T62" fmla="*/ 627 w 897"/>
                <a:gd name="T63" fmla="*/ 587 h 897"/>
                <a:gd name="T64" fmla="*/ 659 w 897"/>
                <a:gd name="T65" fmla="*/ 652 h 897"/>
                <a:gd name="T66" fmla="*/ 724 w 897"/>
                <a:gd name="T67" fmla="*/ 684 h 897"/>
                <a:gd name="T68" fmla="*/ 797 w 897"/>
                <a:gd name="T69" fmla="*/ 721 h 897"/>
                <a:gd name="T70" fmla="*/ 834 w 897"/>
                <a:gd name="T71" fmla="*/ 794 h 897"/>
                <a:gd name="T72" fmla="*/ 866 w 897"/>
                <a:gd name="T73" fmla="*/ 859 h 897"/>
                <a:gd name="T74" fmla="*/ 897 w 897"/>
                <a:gd name="T75" fmla="*/ 880 h 897"/>
                <a:gd name="T76" fmla="*/ 889 w 897"/>
                <a:gd name="T77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7" h="897">
                  <a:moveTo>
                    <a:pt x="889" y="897"/>
                  </a:moveTo>
                  <a:cubicBezTo>
                    <a:pt x="875" y="890"/>
                    <a:pt x="863" y="882"/>
                    <a:pt x="853" y="872"/>
                  </a:cubicBezTo>
                  <a:cubicBezTo>
                    <a:pt x="831" y="850"/>
                    <a:pt x="823" y="824"/>
                    <a:pt x="816" y="799"/>
                  </a:cubicBezTo>
                  <a:cubicBezTo>
                    <a:pt x="809" y="775"/>
                    <a:pt x="802" y="753"/>
                    <a:pt x="784" y="734"/>
                  </a:cubicBezTo>
                  <a:cubicBezTo>
                    <a:pt x="765" y="716"/>
                    <a:pt x="743" y="709"/>
                    <a:pt x="719" y="702"/>
                  </a:cubicBezTo>
                  <a:cubicBezTo>
                    <a:pt x="694" y="695"/>
                    <a:pt x="668" y="687"/>
                    <a:pt x="646" y="665"/>
                  </a:cubicBezTo>
                  <a:cubicBezTo>
                    <a:pt x="624" y="643"/>
                    <a:pt x="616" y="617"/>
                    <a:pt x="609" y="592"/>
                  </a:cubicBezTo>
                  <a:cubicBezTo>
                    <a:pt x="602" y="568"/>
                    <a:pt x="595" y="546"/>
                    <a:pt x="577" y="527"/>
                  </a:cubicBezTo>
                  <a:cubicBezTo>
                    <a:pt x="558" y="509"/>
                    <a:pt x="536" y="502"/>
                    <a:pt x="512" y="495"/>
                  </a:cubicBezTo>
                  <a:cubicBezTo>
                    <a:pt x="487" y="488"/>
                    <a:pt x="461" y="480"/>
                    <a:pt x="439" y="458"/>
                  </a:cubicBezTo>
                  <a:cubicBezTo>
                    <a:pt x="417" y="436"/>
                    <a:pt x="409" y="410"/>
                    <a:pt x="402" y="385"/>
                  </a:cubicBezTo>
                  <a:cubicBezTo>
                    <a:pt x="395" y="361"/>
                    <a:pt x="388" y="338"/>
                    <a:pt x="370" y="320"/>
                  </a:cubicBezTo>
                  <a:cubicBezTo>
                    <a:pt x="351" y="301"/>
                    <a:pt x="328" y="295"/>
                    <a:pt x="305" y="288"/>
                  </a:cubicBezTo>
                  <a:cubicBezTo>
                    <a:pt x="279" y="280"/>
                    <a:pt x="253" y="273"/>
                    <a:pt x="231" y="251"/>
                  </a:cubicBezTo>
                  <a:cubicBezTo>
                    <a:pt x="210" y="229"/>
                    <a:pt x="202" y="203"/>
                    <a:pt x="195" y="178"/>
                  </a:cubicBezTo>
                  <a:cubicBezTo>
                    <a:pt x="188" y="154"/>
                    <a:pt x="181" y="131"/>
                    <a:pt x="162" y="113"/>
                  </a:cubicBezTo>
                  <a:cubicBezTo>
                    <a:pt x="144" y="94"/>
                    <a:pt x="121" y="88"/>
                    <a:pt x="97" y="81"/>
                  </a:cubicBezTo>
                  <a:cubicBezTo>
                    <a:pt x="72" y="73"/>
                    <a:pt x="46" y="66"/>
                    <a:pt x="24" y="44"/>
                  </a:cubicBezTo>
                  <a:cubicBezTo>
                    <a:pt x="14" y="34"/>
                    <a:pt x="6" y="22"/>
                    <a:pt x="0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2"/>
                    <a:pt x="29" y="22"/>
                    <a:pt x="38" y="30"/>
                  </a:cubicBezTo>
                  <a:cubicBezTo>
                    <a:pt x="56" y="49"/>
                    <a:pt x="79" y="56"/>
                    <a:pt x="103" y="63"/>
                  </a:cubicBezTo>
                  <a:cubicBezTo>
                    <a:pt x="128" y="70"/>
                    <a:pt x="154" y="78"/>
                    <a:pt x="176" y="99"/>
                  </a:cubicBezTo>
                  <a:cubicBezTo>
                    <a:pt x="198" y="121"/>
                    <a:pt x="205" y="147"/>
                    <a:pt x="213" y="173"/>
                  </a:cubicBezTo>
                  <a:cubicBezTo>
                    <a:pt x="220" y="196"/>
                    <a:pt x="226" y="219"/>
                    <a:pt x="245" y="238"/>
                  </a:cubicBezTo>
                  <a:cubicBezTo>
                    <a:pt x="263" y="256"/>
                    <a:pt x="286" y="263"/>
                    <a:pt x="310" y="270"/>
                  </a:cubicBezTo>
                  <a:cubicBezTo>
                    <a:pt x="335" y="277"/>
                    <a:pt x="361" y="285"/>
                    <a:pt x="383" y="307"/>
                  </a:cubicBezTo>
                  <a:cubicBezTo>
                    <a:pt x="405" y="329"/>
                    <a:pt x="412" y="355"/>
                    <a:pt x="420" y="380"/>
                  </a:cubicBezTo>
                  <a:cubicBezTo>
                    <a:pt x="427" y="404"/>
                    <a:pt x="433" y="426"/>
                    <a:pt x="452" y="445"/>
                  </a:cubicBezTo>
                  <a:cubicBezTo>
                    <a:pt x="470" y="463"/>
                    <a:pt x="493" y="470"/>
                    <a:pt x="517" y="477"/>
                  </a:cubicBezTo>
                  <a:cubicBezTo>
                    <a:pt x="542" y="484"/>
                    <a:pt x="568" y="492"/>
                    <a:pt x="590" y="514"/>
                  </a:cubicBezTo>
                  <a:cubicBezTo>
                    <a:pt x="612" y="536"/>
                    <a:pt x="620" y="562"/>
                    <a:pt x="627" y="587"/>
                  </a:cubicBezTo>
                  <a:cubicBezTo>
                    <a:pt x="634" y="611"/>
                    <a:pt x="641" y="633"/>
                    <a:pt x="659" y="652"/>
                  </a:cubicBezTo>
                  <a:cubicBezTo>
                    <a:pt x="678" y="670"/>
                    <a:pt x="700" y="677"/>
                    <a:pt x="724" y="684"/>
                  </a:cubicBezTo>
                  <a:cubicBezTo>
                    <a:pt x="749" y="691"/>
                    <a:pt x="775" y="699"/>
                    <a:pt x="797" y="721"/>
                  </a:cubicBezTo>
                  <a:cubicBezTo>
                    <a:pt x="819" y="743"/>
                    <a:pt x="827" y="769"/>
                    <a:pt x="834" y="794"/>
                  </a:cubicBezTo>
                  <a:cubicBezTo>
                    <a:pt x="841" y="818"/>
                    <a:pt x="848" y="841"/>
                    <a:pt x="866" y="859"/>
                  </a:cubicBezTo>
                  <a:cubicBezTo>
                    <a:pt x="875" y="868"/>
                    <a:pt x="884" y="874"/>
                    <a:pt x="897" y="880"/>
                  </a:cubicBezTo>
                  <a:lnTo>
                    <a:pt x="889" y="89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iṩļïḍe"/>
            <p:cNvSpPr/>
            <p:nvPr/>
          </p:nvSpPr>
          <p:spPr bwMode="auto">
            <a:xfrm>
              <a:off x="4741863" y="1209675"/>
              <a:ext cx="3576638" cy="3575050"/>
            </a:xfrm>
            <a:custGeom>
              <a:avLst/>
              <a:gdLst>
                <a:gd name="T0" fmla="*/ 942 w 948"/>
                <a:gd name="T1" fmla="*/ 948 h 948"/>
                <a:gd name="T2" fmla="*/ 939 w 948"/>
                <a:gd name="T3" fmla="*/ 947 h 948"/>
                <a:gd name="T4" fmla="*/ 866 w 948"/>
                <a:gd name="T5" fmla="*/ 910 h 948"/>
                <a:gd name="T6" fmla="*/ 829 w 948"/>
                <a:gd name="T7" fmla="*/ 837 h 948"/>
                <a:gd name="T8" fmla="*/ 797 w 948"/>
                <a:gd name="T9" fmla="*/ 772 h 948"/>
                <a:gd name="T10" fmla="*/ 732 w 948"/>
                <a:gd name="T11" fmla="*/ 740 h 948"/>
                <a:gd name="T12" fmla="*/ 659 w 948"/>
                <a:gd name="T13" fmla="*/ 703 h 948"/>
                <a:gd name="T14" fmla="*/ 622 w 948"/>
                <a:gd name="T15" fmla="*/ 630 h 948"/>
                <a:gd name="T16" fmla="*/ 590 w 948"/>
                <a:gd name="T17" fmla="*/ 565 h 948"/>
                <a:gd name="T18" fmla="*/ 525 w 948"/>
                <a:gd name="T19" fmla="*/ 533 h 948"/>
                <a:gd name="T20" fmla="*/ 452 w 948"/>
                <a:gd name="T21" fmla="*/ 496 h 948"/>
                <a:gd name="T22" fmla="*/ 415 w 948"/>
                <a:gd name="T23" fmla="*/ 423 h 948"/>
                <a:gd name="T24" fmla="*/ 383 w 948"/>
                <a:gd name="T25" fmla="*/ 358 h 948"/>
                <a:gd name="T26" fmla="*/ 318 w 948"/>
                <a:gd name="T27" fmla="*/ 326 h 948"/>
                <a:gd name="T28" fmla="*/ 245 w 948"/>
                <a:gd name="T29" fmla="*/ 289 h 948"/>
                <a:gd name="T30" fmla="*/ 208 w 948"/>
                <a:gd name="T31" fmla="*/ 216 h 948"/>
                <a:gd name="T32" fmla="*/ 176 w 948"/>
                <a:gd name="T33" fmla="*/ 151 h 948"/>
                <a:gd name="T34" fmla="*/ 111 w 948"/>
                <a:gd name="T35" fmla="*/ 118 h 948"/>
                <a:gd name="T36" fmla="*/ 37 w 948"/>
                <a:gd name="T37" fmla="*/ 82 h 948"/>
                <a:gd name="T38" fmla="*/ 1 w 948"/>
                <a:gd name="T39" fmla="*/ 9 h 948"/>
                <a:gd name="T40" fmla="*/ 0 w 948"/>
                <a:gd name="T41" fmla="*/ 5 h 948"/>
                <a:gd name="T42" fmla="*/ 18 w 948"/>
                <a:gd name="T43" fmla="*/ 0 h 948"/>
                <a:gd name="T44" fmla="*/ 19 w 948"/>
                <a:gd name="T45" fmla="*/ 3 h 948"/>
                <a:gd name="T46" fmla="*/ 51 w 948"/>
                <a:gd name="T47" fmla="*/ 68 h 948"/>
                <a:gd name="T48" fmla="*/ 116 w 948"/>
                <a:gd name="T49" fmla="*/ 100 h 948"/>
                <a:gd name="T50" fmla="*/ 189 w 948"/>
                <a:gd name="T51" fmla="*/ 137 h 948"/>
                <a:gd name="T52" fmla="*/ 226 w 948"/>
                <a:gd name="T53" fmla="*/ 210 h 948"/>
                <a:gd name="T54" fmla="*/ 258 w 948"/>
                <a:gd name="T55" fmla="*/ 275 h 948"/>
                <a:gd name="T56" fmla="*/ 323 w 948"/>
                <a:gd name="T57" fmla="*/ 308 h 948"/>
                <a:gd name="T58" fmla="*/ 396 w 948"/>
                <a:gd name="T59" fmla="*/ 344 h 948"/>
                <a:gd name="T60" fmla="*/ 433 w 948"/>
                <a:gd name="T61" fmla="*/ 418 h 948"/>
                <a:gd name="T62" fmla="*/ 465 w 948"/>
                <a:gd name="T63" fmla="*/ 483 h 948"/>
                <a:gd name="T64" fmla="*/ 530 w 948"/>
                <a:gd name="T65" fmla="*/ 515 h 948"/>
                <a:gd name="T66" fmla="*/ 603 w 948"/>
                <a:gd name="T67" fmla="*/ 552 h 948"/>
                <a:gd name="T68" fmla="*/ 640 w 948"/>
                <a:gd name="T69" fmla="*/ 625 h 948"/>
                <a:gd name="T70" fmla="*/ 672 w 948"/>
                <a:gd name="T71" fmla="*/ 690 h 948"/>
                <a:gd name="T72" fmla="*/ 737 w 948"/>
                <a:gd name="T73" fmla="*/ 722 h 948"/>
                <a:gd name="T74" fmla="*/ 810 w 948"/>
                <a:gd name="T75" fmla="*/ 759 h 948"/>
                <a:gd name="T76" fmla="*/ 847 w 948"/>
                <a:gd name="T77" fmla="*/ 832 h 948"/>
                <a:gd name="T78" fmla="*/ 879 w 948"/>
                <a:gd name="T79" fmla="*/ 897 h 948"/>
                <a:gd name="T80" fmla="*/ 944 w 948"/>
                <a:gd name="T81" fmla="*/ 929 h 948"/>
                <a:gd name="T82" fmla="*/ 948 w 948"/>
                <a:gd name="T83" fmla="*/ 930 h 948"/>
                <a:gd name="T84" fmla="*/ 942 w 948"/>
                <a:gd name="T85" fmla="*/ 948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8" h="948">
                  <a:moveTo>
                    <a:pt x="942" y="948"/>
                  </a:moveTo>
                  <a:cubicBezTo>
                    <a:pt x="939" y="947"/>
                    <a:pt x="939" y="947"/>
                    <a:pt x="939" y="947"/>
                  </a:cubicBezTo>
                  <a:cubicBezTo>
                    <a:pt x="914" y="940"/>
                    <a:pt x="888" y="932"/>
                    <a:pt x="866" y="910"/>
                  </a:cubicBezTo>
                  <a:cubicBezTo>
                    <a:pt x="844" y="888"/>
                    <a:pt x="837" y="862"/>
                    <a:pt x="829" y="837"/>
                  </a:cubicBezTo>
                  <a:cubicBezTo>
                    <a:pt x="822" y="813"/>
                    <a:pt x="816" y="791"/>
                    <a:pt x="797" y="772"/>
                  </a:cubicBezTo>
                  <a:cubicBezTo>
                    <a:pt x="779" y="754"/>
                    <a:pt x="756" y="747"/>
                    <a:pt x="732" y="740"/>
                  </a:cubicBezTo>
                  <a:cubicBezTo>
                    <a:pt x="707" y="733"/>
                    <a:pt x="681" y="725"/>
                    <a:pt x="659" y="703"/>
                  </a:cubicBezTo>
                  <a:cubicBezTo>
                    <a:pt x="637" y="681"/>
                    <a:pt x="629" y="655"/>
                    <a:pt x="622" y="630"/>
                  </a:cubicBezTo>
                  <a:cubicBezTo>
                    <a:pt x="615" y="606"/>
                    <a:pt x="608" y="583"/>
                    <a:pt x="590" y="565"/>
                  </a:cubicBezTo>
                  <a:cubicBezTo>
                    <a:pt x="571" y="546"/>
                    <a:pt x="549" y="540"/>
                    <a:pt x="525" y="533"/>
                  </a:cubicBezTo>
                  <a:cubicBezTo>
                    <a:pt x="500" y="525"/>
                    <a:pt x="474" y="518"/>
                    <a:pt x="452" y="496"/>
                  </a:cubicBezTo>
                  <a:cubicBezTo>
                    <a:pt x="430" y="474"/>
                    <a:pt x="422" y="448"/>
                    <a:pt x="415" y="423"/>
                  </a:cubicBezTo>
                  <a:cubicBezTo>
                    <a:pt x="408" y="399"/>
                    <a:pt x="401" y="376"/>
                    <a:pt x="383" y="358"/>
                  </a:cubicBezTo>
                  <a:cubicBezTo>
                    <a:pt x="364" y="339"/>
                    <a:pt x="342" y="333"/>
                    <a:pt x="318" y="326"/>
                  </a:cubicBezTo>
                  <a:cubicBezTo>
                    <a:pt x="293" y="318"/>
                    <a:pt x="267" y="311"/>
                    <a:pt x="245" y="289"/>
                  </a:cubicBezTo>
                  <a:cubicBezTo>
                    <a:pt x="223" y="267"/>
                    <a:pt x="215" y="241"/>
                    <a:pt x="208" y="216"/>
                  </a:cubicBezTo>
                  <a:cubicBezTo>
                    <a:pt x="201" y="192"/>
                    <a:pt x="194" y="169"/>
                    <a:pt x="176" y="151"/>
                  </a:cubicBezTo>
                  <a:cubicBezTo>
                    <a:pt x="157" y="132"/>
                    <a:pt x="134" y="125"/>
                    <a:pt x="111" y="118"/>
                  </a:cubicBezTo>
                  <a:cubicBezTo>
                    <a:pt x="85" y="111"/>
                    <a:pt x="59" y="103"/>
                    <a:pt x="37" y="82"/>
                  </a:cubicBezTo>
                  <a:cubicBezTo>
                    <a:pt x="16" y="60"/>
                    <a:pt x="8" y="34"/>
                    <a:pt x="1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6" y="27"/>
                    <a:pt x="32" y="50"/>
                    <a:pt x="51" y="68"/>
                  </a:cubicBezTo>
                  <a:cubicBezTo>
                    <a:pt x="69" y="87"/>
                    <a:pt x="92" y="93"/>
                    <a:pt x="116" y="100"/>
                  </a:cubicBezTo>
                  <a:cubicBezTo>
                    <a:pt x="141" y="108"/>
                    <a:pt x="167" y="115"/>
                    <a:pt x="189" y="137"/>
                  </a:cubicBezTo>
                  <a:cubicBezTo>
                    <a:pt x="211" y="159"/>
                    <a:pt x="218" y="185"/>
                    <a:pt x="226" y="210"/>
                  </a:cubicBezTo>
                  <a:cubicBezTo>
                    <a:pt x="233" y="234"/>
                    <a:pt x="239" y="257"/>
                    <a:pt x="258" y="275"/>
                  </a:cubicBezTo>
                  <a:cubicBezTo>
                    <a:pt x="276" y="294"/>
                    <a:pt x="299" y="301"/>
                    <a:pt x="323" y="308"/>
                  </a:cubicBezTo>
                  <a:cubicBezTo>
                    <a:pt x="348" y="315"/>
                    <a:pt x="374" y="323"/>
                    <a:pt x="396" y="344"/>
                  </a:cubicBezTo>
                  <a:cubicBezTo>
                    <a:pt x="418" y="366"/>
                    <a:pt x="426" y="392"/>
                    <a:pt x="433" y="418"/>
                  </a:cubicBezTo>
                  <a:cubicBezTo>
                    <a:pt x="440" y="441"/>
                    <a:pt x="447" y="464"/>
                    <a:pt x="465" y="483"/>
                  </a:cubicBezTo>
                  <a:cubicBezTo>
                    <a:pt x="484" y="501"/>
                    <a:pt x="506" y="508"/>
                    <a:pt x="530" y="515"/>
                  </a:cubicBezTo>
                  <a:cubicBezTo>
                    <a:pt x="555" y="522"/>
                    <a:pt x="581" y="530"/>
                    <a:pt x="603" y="552"/>
                  </a:cubicBezTo>
                  <a:cubicBezTo>
                    <a:pt x="625" y="574"/>
                    <a:pt x="633" y="600"/>
                    <a:pt x="640" y="625"/>
                  </a:cubicBezTo>
                  <a:cubicBezTo>
                    <a:pt x="647" y="649"/>
                    <a:pt x="654" y="671"/>
                    <a:pt x="672" y="690"/>
                  </a:cubicBezTo>
                  <a:cubicBezTo>
                    <a:pt x="691" y="708"/>
                    <a:pt x="713" y="715"/>
                    <a:pt x="737" y="722"/>
                  </a:cubicBezTo>
                  <a:cubicBezTo>
                    <a:pt x="762" y="729"/>
                    <a:pt x="788" y="737"/>
                    <a:pt x="810" y="759"/>
                  </a:cubicBezTo>
                  <a:cubicBezTo>
                    <a:pt x="832" y="781"/>
                    <a:pt x="840" y="807"/>
                    <a:pt x="847" y="832"/>
                  </a:cubicBezTo>
                  <a:cubicBezTo>
                    <a:pt x="854" y="856"/>
                    <a:pt x="861" y="878"/>
                    <a:pt x="879" y="897"/>
                  </a:cubicBezTo>
                  <a:cubicBezTo>
                    <a:pt x="898" y="915"/>
                    <a:pt x="920" y="922"/>
                    <a:pt x="944" y="929"/>
                  </a:cubicBezTo>
                  <a:cubicBezTo>
                    <a:pt x="948" y="930"/>
                    <a:pt x="948" y="930"/>
                    <a:pt x="948" y="930"/>
                  </a:cubicBezTo>
                  <a:lnTo>
                    <a:pt x="942" y="94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ïṡľîḑé"/>
            <p:cNvSpPr/>
            <p:nvPr/>
          </p:nvSpPr>
          <p:spPr bwMode="auto">
            <a:xfrm>
              <a:off x="4541838" y="1201737"/>
              <a:ext cx="3779838" cy="3783013"/>
            </a:xfrm>
            <a:custGeom>
              <a:avLst/>
              <a:gdLst>
                <a:gd name="T0" fmla="*/ 994 w 1002"/>
                <a:gd name="T1" fmla="*/ 1003 h 1003"/>
                <a:gd name="T2" fmla="*/ 953 w 1002"/>
                <a:gd name="T3" fmla="*/ 988 h 1003"/>
                <a:gd name="T4" fmla="*/ 880 w 1002"/>
                <a:gd name="T5" fmla="*/ 951 h 1003"/>
                <a:gd name="T6" fmla="*/ 843 w 1002"/>
                <a:gd name="T7" fmla="*/ 878 h 1003"/>
                <a:gd name="T8" fmla="*/ 811 w 1002"/>
                <a:gd name="T9" fmla="*/ 813 h 1003"/>
                <a:gd name="T10" fmla="*/ 746 w 1002"/>
                <a:gd name="T11" fmla="*/ 781 h 1003"/>
                <a:gd name="T12" fmla="*/ 673 w 1002"/>
                <a:gd name="T13" fmla="*/ 744 h 1003"/>
                <a:gd name="T14" fmla="*/ 636 w 1002"/>
                <a:gd name="T15" fmla="*/ 671 h 1003"/>
                <a:gd name="T16" fmla="*/ 604 w 1002"/>
                <a:gd name="T17" fmla="*/ 606 h 1003"/>
                <a:gd name="T18" fmla="*/ 539 w 1002"/>
                <a:gd name="T19" fmla="*/ 574 h 1003"/>
                <a:gd name="T20" fmla="*/ 466 w 1002"/>
                <a:gd name="T21" fmla="*/ 537 h 1003"/>
                <a:gd name="T22" fmla="*/ 429 w 1002"/>
                <a:gd name="T23" fmla="*/ 464 h 1003"/>
                <a:gd name="T24" fmla="*/ 397 w 1002"/>
                <a:gd name="T25" fmla="*/ 399 h 1003"/>
                <a:gd name="T26" fmla="*/ 332 w 1002"/>
                <a:gd name="T27" fmla="*/ 366 h 1003"/>
                <a:gd name="T28" fmla="*/ 259 w 1002"/>
                <a:gd name="T29" fmla="*/ 330 h 1003"/>
                <a:gd name="T30" fmla="*/ 222 w 1002"/>
                <a:gd name="T31" fmla="*/ 256 h 1003"/>
                <a:gd name="T32" fmla="*/ 190 w 1002"/>
                <a:gd name="T33" fmla="*/ 191 h 1003"/>
                <a:gd name="T34" fmla="*/ 125 w 1002"/>
                <a:gd name="T35" fmla="*/ 159 h 1003"/>
                <a:gd name="T36" fmla="*/ 52 w 1002"/>
                <a:gd name="T37" fmla="*/ 122 h 1003"/>
                <a:gd name="T38" fmla="*/ 15 w 1002"/>
                <a:gd name="T39" fmla="*/ 49 h 1003"/>
                <a:gd name="T40" fmla="*/ 0 w 1002"/>
                <a:gd name="T41" fmla="*/ 9 h 1003"/>
                <a:gd name="T42" fmla="*/ 17 w 1002"/>
                <a:gd name="T43" fmla="*/ 0 h 1003"/>
                <a:gd name="T44" fmla="*/ 33 w 1002"/>
                <a:gd name="T45" fmla="*/ 44 h 1003"/>
                <a:gd name="T46" fmla="*/ 65 w 1002"/>
                <a:gd name="T47" fmla="*/ 109 h 1003"/>
                <a:gd name="T48" fmla="*/ 130 w 1002"/>
                <a:gd name="T49" fmla="*/ 141 h 1003"/>
                <a:gd name="T50" fmla="*/ 203 w 1002"/>
                <a:gd name="T51" fmla="*/ 178 h 1003"/>
                <a:gd name="T52" fmla="*/ 240 w 1002"/>
                <a:gd name="T53" fmla="*/ 251 h 1003"/>
                <a:gd name="T54" fmla="*/ 272 w 1002"/>
                <a:gd name="T55" fmla="*/ 316 h 1003"/>
                <a:gd name="T56" fmla="*/ 337 w 1002"/>
                <a:gd name="T57" fmla="*/ 348 h 1003"/>
                <a:gd name="T58" fmla="*/ 410 w 1002"/>
                <a:gd name="T59" fmla="*/ 385 h 1003"/>
                <a:gd name="T60" fmla="*/ 447 w 1002"/>
                <a:gd name="T61" fmla="*/ 458 h 1003"/>
                <a:gd name="T62" fmla="*/ 479 w 1002"/>
                <a:gd name="T63" fmla="*/ 523 h 1003"/>
                <a:gd name="T64" fmla="*/ 544 w 1002"/>
                <a:gd name="T65" fmla="*/ 556 h 1003"/>
                <a:gd name="T66" fmla="*/ 617 w 1002"/>
                <a:gd name="T67" fmla="*/ 592 h 1003"/>
                <a:gd name="T68" fmla="*/ 654 w 1002"/>
                <a:gd name="T69" fmla="*/ 666 h 1003"/>
                <a:gd name="T70" fmla="*/ 686 w 1002"/>
                <a:gd name="T71" fmla="*/ 731 h 1003"/>
                <a:gd name="T72" fmla="*/ 751 w 1002"/>
                <a:gd name="T73" fmla="*/ 763 h 1003"/>
                <a:gd name="T74" fmla="*/ 824 w 1002"/>
                <a:gd name="T75" fmla="*/ 800 h 1003"/>
                <a:gd name="T76" fmla="*/ 861 w 1002"/>
                <a:gd name="T77" fmla="*/ 873 h 1003"/>
                <a:gd name="T78" fmla="*/ 894 w 1002"/>
                <a:gd name="T79" fmla="*/ 938 h 1003"/>
                <a:gd name="T80" fmla="*/ 959 w 1002"/>
                <a:gd name="T81" fmla="*/ 970 h 1003"/>
                <a:gd name="T82" fmla="*/ 1002 w 1002"/>
                <a:gd name="T83" fmla="*/ 986 h 1003"/>
                <a:gd name="T84" fmla="*/ 994 w 1002"/>
                <a:gd name="T85" fmla="*/ 1003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2" h="1003">
                  <a:moveTo>
                    <a:pt x="994" y="1003"/>
                  </a:moveTo>
                  <a:cubicBezTo>
                    <a:pt x="981" y="996"/>
                    <a:pt x="968" y="992"/>
                    <a:pt x="953" y="988"/>
                  </a:cubicBezTo>
                  <a:cubicBezTo>
                    <a:pt x="928" y="981"/>
                    <a:pt x="902" y="973"/>
                    <a:pt x="880" y="951"/>
                  </a:cubicBezTo>
                  <a:cubicBezTo>
                    <a:pt x="858" y="929"/>
                    <a:pt x="851" y="903"/>
                    <a:pt x="843" y="878"/>
                  </a:cubicBezTo>
                  <a:cubicBezTo>
                    <a:pt x="836" y="854"/>
                    <a:pt x="830" y="831"/>
                    <a:pt x="811" y="813"/>
                  </a:cubicBezTo>
                  <a:cubicBezTo>
                    <a:pt x="793" y="794"/>
                    <a:pt x="770" y="788"/>
                    <a:pt x="746" y="781"/>
                  </a:cubicBezTo>
                  <a:cubicBezTo>
                    <a:pt x="721" y="773"/>
                    <a:pt x="695" y="766"/>
                    <a:pt x="673" y="744"/>
                  </a:cubicBezTo>
                  <a:cubicBezTo>
                    <a:pt x="651" y="722"/>
                    <a:pt x="644" y="696"/>
                    <a:pt x="636" y="671"/>
                  </a:cubicBezTo>
                  <a:cubicBezTo>
                    <a:pt x="629" y="647"/>
                    <a:pt x="623" y="624"/>
                    <a:pt x="604" y="606"/>
                  </a:cubicBezTo>
                  <a:cubicBezTo>
                    <a:pt x="586" y="587"/>
                    <a:pt x="563" y="581"/>
                    <a:pt x="539" y="574"/>
                  </a:cubicBezTo>
                  <a:cubicBezTo>
                    <a:pt x="514" y="566"/>
                    <a:pt x="488" y="559"/>
                    <a:pt x="466" y="537"/>
                  </a:cubicBezTo>
                  <a:cubicBezTo>
                    <a:pt x="444" y="515"/>
                    <a:pt x="436" y="489"/>
                    <a:pt x="429" y="464"/>
                  </a:cubicBezTo>
                  <a:cubicBezTo>
                    <a:pt x="422" y="440"/>
                    <a:pt x="415" y="417"/>
                    <a:pt x="397" y="399"/>
                  </a:cubicBezTo>
                  <a:cubicBezTo>
                    <a:pt x="378" y="380"/>
                    <a:pt x="356" y="373"/>
                    <a:pt x="332" y="366"/>
                  </a:cubicBezTo>
                  <a:cubicBezTo>
                    <a:pt x="307" y="359"/>
                    <a:pt x="281" y="351"/>
                    <a:pt x="259" y="330"/>
                  </a:cubicBezTo>
                  <a:cubicBezTo>
                    <a:pt x="237" y="308"/>
                    <a:pt x="229" y="282"/>
                    <a:pt x="222" y="256"/>
                  </a:cubicBezTo>
                  <a:cubicBezTo>
                    <a:pt x="215" y="233"/>
                    <a:pt x="208" y="210"/>
                    <a:pt x="190" y="191"/>
                  </a:cubicBezTo>
                  <a:cubicBezTo>
                    <a:pt x="171" y="173"/>
                    <a:pt x="149" y="166"/>
                    <a:pt x="125" y="159"/>
                  </a:cubicBezTo>
                  <a:cubicBezTo>
                    <a:pt x="100" y="152"/>
                    <a:pt x="74" y="144"/>
                    <a:pt x="52" y="122"/>
                  </a:cubicBezTo>
                  <a:cubicBezTo>
                    <a:pt x="30" y="100"/>
                    <a:pt x="22" y="74"/>
                    <a:pt x="15" y="49"/>
                  </a:cubicBezTo>
                  <a:cubicBezTo>
                    <a:pt x="11" y="35"/>
                    <a:pt x="7" y="22"/>
                    <a:pt x="0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5"/>
                    <a:pt x="28" y="30"/>
                    <a:pt x="33" y="44"/>
                  </a:cubicBezTo>
                  <a:cubicBezTo>
                    <a:pt x="40" y="68"/>
                    <a:pt x="46" y="91"/>
                    <a:pt x="65" y="109"/>
                  </a:cubicBezTo>
                  <a:cubicBezTo>
                    <a:pt x="83" y="128"/>
                    <a:pt x="106" y="134"/>
                    <a:pt x="130" y="141"/>
                  </a:cubicBezTo>
                  <a:cubicBezTo>
                    <a:pt x="155" y="149"/>
                    <a:pt x="181" y="156"/>
                    <a:pt x="203" y="178"/>
                  </a:cubicBezTo>
                  <a:cubicBezTo>
                    <a:pt x="225" y="200"/>
                    <a:pt x="233" y="226"/>
                    <a:pt x="240" y="251"/>
                  </a:cubicBezTo>
                  <a:cubicBezTo>
                    <a:pt x="247" y="275"/>
                    <a:pt x="254" y="298"/>
                    <a:pt x="272" y="316"/>
                  </a:cubicBezTo>
                  <a:cubicBezTo>
                    <a:pt x="291" y="335"/>
                    <a:pt x="313" y="341"/>
                    <a:pt x="337" y="348"/>
                  </a:cubicBezTo>
                  <a:cubicBezTo>
                    <a:pt x="362" y="356"/>
                    <a:pt x="388" y="363"/>
                    <a:pt x="410" y="385"/>
                  </a:cubicBezTo>
                  <a:cubicBezTo>
                    <a:pt x="432" y="407"/>
                    <a:pt x="440" y="433"/>
                    <a:pt x="447" y="458"/>
                  </a:cubicBezTo>
                  <a:cubicBezTo>
                    <a:pt x="454" y="482"/>
                    <a:pt x="461" y="505"/>
                    <a:pt x="479" y="523"/>
                  </a:cubicBezTo>
                  <a:cubicBezTo>
                    <a:pt x="498" y="542"/>
                    <a:pt x="520" y="549"/>
                    <a:pt x="544" y="556"/>
                  </a:cubicBezTo>
                  <a:cubicBezTo>
                    <a:pt x="569" y="563"/>
                    <a:pt x="595" y="571"/>
                    <a:pt x="617" y="592"/>
                  </a:cubicBezTo>
                  <a:cubicBezTo>
                    <a:pt x="639" y="614"/>
                    <a:pt x="647" y="640"/>
                    <a:pt x="654" y="666"/>
                  </a:cubicBezTo>
                  <a:cubicBezTo>
                    <a:pt x="661" y="689"/>
                    <a:pt x="668" y="712"/>
                    <a:pt x="686" y="731"/>
                  </a:cubicBezTo>
                  <a:cubicBezTo>
                    <a:pt x="705" y="749"/>
                    <a:pt x="728" y="756"/>
                    <a:pt x="751" y="763"/>
                  </a:cubicBezTo>
                  <a:cubicBezTo>
                    <a:pt x="777" y="770"/>
                    <a:pt x="803" y="778"/>
                    <a:pt x="824" y="800"/>
                  </a:cubicBezTo>
                  <a:cubicBezTo>
                    <a:pt x="846" y="822"/>
                    <a:pt x="854" y="848"/>
                    <a:pt x="861" y="873"/>
                  </a:cubicBezTo>
                  <a:cubicBezTo>
                    <a:pt x="868" y="897"/>
                    <a:pt x="875" y="919"/>
                    <a:pt x="894" y="938"/>
                  </a:cubicBezTo>
                  <a:cubicBezTo>
                    <a:pt x="912" y="956"/>
                    <a:pt x="935" y="963"/>
                    <a:pt x="959" y="970"/>
                  </a:cubicBezTo>
                  <a:cubicBezTo>
                    <a:pt x="973" y="974"/>
                    <a:pt x="988" y="979"/>
                    <a:pt x="1002" y="986"/>
                  </a:cubicBezTo>
                  <a:lnTo>
                    <a:pt x="994" y="100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îŝḻíḋé"/>
            <p:cNvSpPr/>
            <p:nvPr/>
          </p:nvSpPr>
          <p:spPr bwMode="auto">
            <a:xfrm>
              <a:off x="4281488" y="1190625"/>
              <a:ext cx="4054475" cy="4054475"/>
            </a:xfrm>
            <a:custGeom>
              <a:avLst/>
              <a:gdLst>
                <a:gd name="T0" fmla="*/ 1059 w 1075"/>
                <a:gd name="T1" fmla="*/ 1075 h 1075"/>
                <a:gd name="T2" fmla="*/ 1049 w 1075"/>
                <a:gd name="T3" fmla="*/ 1062 h 1075"/>
                <a:gd name="T4" fmla="*/ 983 w 1075"/>
                <a:gd name="T5" fmla="*/ 1030 h 1075"/>
                <a:gd name="T6" fmla="*/ 910 w 1075"/>
                <a:gd name="T7" fmla="*/ 993 h 1075"/>
                <a:gd name="T8" fmla="*/ 874 w 1075"/>
                <a:gd name="T9" fmla="*/ 920 h 1075"/>
                <a:gd name="T10" fmla="*/ 841 w 1075"/>
                <a:gd name="T11" fmla="*/ 855 h 1075"/>
                <a:gd name="T12" fmla="*/ 776 w 1075"/>
                <a:gd name="T13" fmla="*/ 823 h 1075"/>
                <a:gd name="T14" fmla="*/ 703 w 1075"/>
                <a:gd name="T15" fmla="*/ 786 h 1075"/>
                <a:gd name="T16" fmla="*/ 666 w 1075"/>
                <a:gd name="T17" fmla="*/ 713 h 1075"/>
                <a:gd name="T18" fmla="*/ 634 w 1075"/>
                <a:gd name="T19" fmla="*/ 648 h 1075"/>
                <a:gd name="T20" fmla="*/ 569 w 1075"/>
                <a:gd name="T21" fmla="*/ 615 h 1075"/>
                <a:gd name="T22" fmla="*/ 496 w 1075"/>
                <a:gd name="T23" fmla="*/ 579 h 1075"/>
                <a:gd name="T24" fmla="*/ 459 w 1075"/>
                <a:gd name="T25" fmla="*/ 505 h 1075"/>
                <a:gd name="T26" fmla="*/ 427 w 1075"/>
                <a:gd name="T27" fmla="*/ 440 h 1075"/>
                <a:gd name="T28" fmla="*/ 362 w 1075"/>
                <a:gd name="T29" fmla="*/ 408 h 1075"/>
                <a:gd name="T30" fmla="*/ 289 w 1075"/>
                <a:gd name="T31" fmla="*/ 371 h 1075"/>
                <a:gd name="T32" fmla="*/ 252 w 1075"/>
                <a:gd name="T33" fmla="*/ 298 h 1075"/>
                <a:gd name="T34" fmla="*/ 220 w 1075"/>
                <a:gd name="T35" fmla="*/ 233 h 1075"/>
                <a:gd name="T36" fmla="*/ 155 w 1075"/>
                <a:gd name="T37" fmla="*/ 201 h 1075"/>
                <a:gd name="T38" fmla="*/ 82 w 1075"/>
                <a:gd name="T39" fmla="*/ 164 h 1075"/>
                <a:gd name="T40" fmla="*/ 45 w 1075"/>
                <a:gd name="T41" fmla="*/ 91 h 1075"/>
                <a:gd name="T42" fmla="*/ 13 w 1075"/>
                <a:gd name="T43" fmla="*/ 26 h 1075"/>
                <a:gd name="T44" fmla="*/ 0 w 1075"/>
                <a:gd name="T45" fmla="*/ 15 h 1075"/>
                <a:gd name="T46" fmla="*/ 10 w 1075"/>
                <a:gd name="T47" fmla="*/ 0 h 1075"/>
                <a:gd name="T48" fmla="*/ 26 w 1075"/>
                <a:gd name="T49" fmla="*/ 13 h 1075"/>
                <a:gd name="T50" fmla="*/ 63 w 1075"/>
                <a:gd name="T51" fmla="*/ 86 h 1075"/>
                <a:gd name="T52" fmla="*/ 95 w 1075"/>
                <a:gd name="T53" fmla="*/ 151 h 1075"/>
                <a:gd name="T54" fmla="*/ 160 w 1075"/>
                <a:gd name="T55" fmla="*/ 183 h 1075"/>
                <a:gd name="T56" fmla="*/ 233 w 1075"/>
                <a:gd name="T57" fmla="*/ 220 h 1075"/>
                <a:gd name="T58" fmla="*/ 270 w 1075"/>
                <a:gd name="T59" fmla="*/ 293 h 1075"/>
                <a:gd name="T60" fmla="*/ 302 w 1075"/>
                <a:gd name="T61" fmla="*/ 358 h 1075"/>
                <a:gd name="T62" fmla="*/ 367 w 1075"/>
                <a:gd name="T63" fmla="*/ 390 h 1075"/>
                <a:gd name="T64" fmla="*/ 440 w 1075"/>
                <a:gd name="T65" fmla="*/ 427 h 1075"/>
                <a:gd name="T66" fmla="*/ 477 w 1075"/>
                <a:gd name="T67" fmla="*/ 500 h 1075"/>
                <a:gd name="T68" fmla="*/ 509 w 1075"/>
                <a:gd name="T69" fmla="*/ 565 h 1075"/>
                <a:gd name="T70" fmla="*/ 574 w 1075"/>
                <a:gd name="T71" fmla="*/ 597 h 1075"/>
                <a:gd name="T72" fmla="*/ 647 w 1075"/>
                <a:gd name="T73" fmla="*/ 634 h 1075"/>
                <a:gd name="T74" fmla="*/ 684 w 1075"/>
                <a:gd name="T75" fmla="*/ 707 h 1075"/>
                <a:gd name="T76" fmla="*/ 717 w 1075"/>
                <a:gd name="T77" fmla="*/ 772 h 1075"/>
                <a:gd name="T78" fmla="*/ 782 w 1075"/>
                <a:gd name="T79" fmla="*/ 805 h 1075"/>
                <a:gd name="T80" fmla="*/ 855 w 1075"/>
                <a:gd name="T81" fmla="*/ 841 h 1075"/>
                <a:gd name="T82" fmla="*/ 892 w 1075"/>
                <a:gd name="T83" fmla="*/ 915 h 1075"/>
                <a:gd name="T84" fmla="*/ 924 w 1075"/>
                <a:gd name="T85" fmla="*/ 980 h 1075"/>
                <a:gd name="T86" fmla="*/ 989 w 1075"/>
                <a:gd name="T87" fmla="*/ 1012 h 1075"/>
                <a:gd name="T88" fmla="*/ 1062 w 1075"/>
                <a:gd name="T89" fmla="*/ 1049 h 1075"/>
                <a:gd name="T90" fmla="*/ 1075 w 1075"/>
                <a:gd name="T91" fmla="*/ 1064 h 1075"/>
                <a:gd name="T92" fmla="*/ 1059 w 1075"/>
                <a:gd name="T93" fmla="*/ 1075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5" h="1075">
                  <a:moveTo>
                    <a:pt x="1059" y="1075"/>
                  </a:moveTo>
                  <a:cubicBezTo>
                    <a:pt x="1056" y="1070"/>
                    <a:pt x="1053" y="1066"/>
                    <a:pt x="1049" y="1062"/>
                  </a:cubicBezTo>
                  <a:cubicBezTo>
                    <a:pt x="1030" y="1043"/>
                    <a:pt x="1007" y="1037"/>
                    <a:pt x="983" y="1030"/>
                  </a:cubicBezTo>
                  <a:cubicBezTo>
                    <a:pt x="958" y="1022"/>
                    <a:pt x="932" y="1015"/>
                    <a:pt x="910" y="993"/>
                  </a:cubicBezTo>
                  <a:cubicBezTo>
                    <a:pt x="888" y="971"/>
                    <a:pt x="881" y="945"/>
                    <a:pt x="874" y="920"/>
                  </a:cubicBezTo>
                  <a:cubicBezTo>
                    <a:pt x="867" y="896"/>
                    <a:pt x="860" y="873"/>
                    <a:pt x="841" y="855"/>
                  </a:cubicBezTo>
                  <a:cubicBezTo>
                    <a:pt x="823" y="836"/>
                    <a:pt x="800" y="830"/>
                    <a:pt x="776" y="823"/>
                  </a:cubicBezTo>
                  <a:cubicBezTo>
                    <a:pt x="751" y="815"/>
                    <a:pt x="725" y="808"/>
                    <a:pt x="703" y="786"/>
                  </a:cubicBezTo>
                  <a:cubicBezTo>
                    <a:pt x="681" y="764"/>
                    <a:pt x="674" y="738"/>
                    <a:pt x="666" y="713"/>
                  </a:cubicBezTo>
                  <a:cubicBezTo>
                    <a:pt x="659" y="689"/>
                    <a:pt x="653" y="666"/>
                    <a:pt x="634" y="648"/>
                  </a:cubicBezTo>
                  <a:cubicBezTo>
                    <a:pt x="616" y="629"/>
                    <a:pt x="593" y="622"/>
                    <a:pt x="569" y="615"/>
                  </a:cubicBezTo>
                  <a:cubicBezTo>
                    <a:pt x="544" y="608"/>
                    <a:pt x="518" y="600"/>
                    <a:pt x="496" y="579"/>
                  </a:cubicBezTo>
                  <a:cubicBezTo>
                    <a:pt x="474" y="557"/>
                    <a:pt x="467" y="531"/>
                    <a:pt x="459" y="505"/>
                  </a:cubicBezTo>
                  <a:cubicBezTo>
                    <a:pt x="452" y="482"/>
                    <a:pt x="446" y="459"/>
                    <a:pt x="427" y="440"/>
                  </a:cubicBezTo>
                  <a:cubicBezTo>
                    <a:pt x="409" y="422"/>
                    <a:pt x="386" y="415"/>
                    <a:pt x="362" y="408"/>
                  </a:cubicBezTo>
                  <a:cubicBezTo>
                    <a:pt x="337" y="401"/>
                    <a:pt x="311" y="393"/>
                    <a:pt x="289" y="371"/>
                  </a:cubicBezTo>
                  <a:cubicBezTo>
                    <a:pt x="267" y="349"/>
                    <a:pt x="259" y="323"/>
                    <a:pt x="252" y="298"/>
                  </a:cubicBezTo>
                  <a:cubicBezTo>
                    <a:pt x="245" y="274"/>
                    <a:pt x="238" y="252"/>
                    <a:pt x="220" y="233"/>
                  </a:cubicBezTo>
                  <a:cubicBezTo>
                    <a:pt x="201" y="215"/>
                    <a:pt x="179" y="208"/>
                    <a:pt x="155" y="201"/>
                  </a:cubicBezTo>
                  <a:cubicBezTo>
                    <a:pt x="130" y="194"/>
                    <a:pt x="104" y="186"/>
                    <a:pt x="82" y="164"/>
                  </a:cubicBezTo>
                  <a:cubicBezTo>
                    <a:pt x="60" y="142"/>
                    <a:pt x="52" y="116"/>
                    <a:pt x="45" y="91"/>
                  </a:cubicBezTo>
                  <a:cubicBezTo>
                    <a:pt x="38" y="67"/>
                    <a:pt x="31" y="45"/>
                    <a:pt x="13" y="26"/>
                  </a:cubicBezTo>
                  <a:cubicBezTo>
                    <a:pt x="9" y="22"/>
                    <a:pt x="4" y="19"/>
                    <a:pt x="0" y="1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4"/>
                    <a:pt x="21" y="8"/>
                    <a:pt x="26" y="13"/>
                  </a:cubicBezTo>
                  <a:cubicBezTo>
                    <a:pt x="48" y="35"/>
                    <a:pt x="56" y="61"/>
                    <a:pt x="63" y="86"/>
                  </a:cubicBezTo>
                  <a:cubicBezTo>
                    <a:pt x="70" y="110"/>
                    <a:pt x="77" y="132"/>
                    <a:pt x="95" y="151"/>
                  </a:cubicBezTo>
                  <a:cubicBezTo>
                    <a:pt x="114" y="169"/>
                    <a:pt x="136" y="176"/>
                    <a:pt x="160" y="183"/>
                  </a:cubicBezTo>
                  <a:cubicBezTo>
                    <a:pt x="185" y="190"/>
                    <a:pt x="211" y="198"/>
                    <a:pt x="233" y="220"/>
                  </a:cubicBezTo>
                  <a:cubicBezTo>
                    <a:pt x="255" y="242"/>
                    <a:pt x="263" y="268"/>
                    <a:pt x="270" y="293"/>
                  </a:cubicBezTo>
                  <a:cubicBezTo>
                    <a:pt x="277" y="317"/>
                    <a:pt x="284" y="340"/>
                    <a:pt x="302" y="358"/>
                  </a:cubicBezTo>
                  <a:cubicBezTo>
                    <a:pt x="321" y="377"/>
                    <a:pt x="343" y="383"/>
                    <a:pt x="367" y="390"/>
                  </a:cubicBezTo>
                  <a:cubicBezTo>
                    <a:pt x="392" y="398"/>
                    <a:pt x="418" y="405"/>
                    <a:pt x="440" y="427"/>
                  </a:cubicBezTo>
                  <a:cubicBezTo>
                    <a:pt x="462" y="449"/>
                    <a:pt x="470" y="475"/>
                    <a:pt x="477" y="500"/>
                  </a:cubicBezTo>
                  <a:cubicBezTo>
                    <a:pt x="484" y="524"/>
                    <a:pt x="491" y="547"/>
                    <a:pt x="509" y="565"/>
                  </a:cubicBezTo>
                  <a:cubicBezTo>
                    <a:pt x="528" y="584"/>
                    <a:pt x="551" y="590"/>
                    <a:pt x="574" y="597"/>
                  </a:cubicBezTo>
                  <a:cubicBezTo>
                    <a:pt x="600" y="605"/>
                    <a:pt x="626" y="612"/>
                    <a:pt x="647" y="634"/>
                  </a:cubicBezTo>
                  <a:cubicBezTo>
                    <a:pt x="669" y="656"/>
                    <a:pt x="677" y="682"/>
                    <a:pt x="684" y="707"/>
                  </a:cubicBezTo>
                  <a:cubicBezTo>
                    <a:pt x="691" y="731"/>
                    <a:pt x="698" y="754"/>
                    <a:pt x="717" y="772"/>
                  </a:cubicBezTo>
                  <a:cubicBezTo>
                    <a:pt x="735" y="791"/>
                    <a:pt x="758" y="798"/>
                    <a:pt x="782" y="805"/>
                  </a:cubicBezTo>
                  <a:cubicBezTo>
                    <a:pt x="807" y="812"/>
                    <a:pt x="833" y="820"/>
                    <a:pt x="855" y="841"/>
                  </a:cubicBezTo>
                  <a:cubicBezTo>
                    <a:pt x="877" y="863"/>
                    <a:pt x="884" y="889"/>
                    <a:pt x="892" y="915"/>
                  </a:cubicBezTo>
                  <a:cubicBezTo>
                    <a:pt x="899" y="938"/>
                    <a:pt x="905" y="961"/>
                    <a:pt x="924" y="980"/>
                  </a:cubicBezTo>
                  <a:cubicBezTo>
                    <a:pt x="942" y="998"/>
                    <a:pt x="965" y="1005"/>
                    <a:pt x="989" y="1012"/>
                  </a:cubicBezTo>
                  <a:cubicBezTo>
                    <a:pt x="1014" y="1019"/>
                    <a:pt x="1040" y="1027"/>
                    <a:pt x="1062" y="1049"/>
                  </a:cubicBezTo>
                  <a:cubicBezTo>
                    <a:pt x="1067" y="1053"/>
                    <a:pt x="1071" y="1059"/>
                    <a:pt x="1075" y="1064"/>
                  </a:cubicBezTo>
                  <a:lnTo>
                    <a:pt x="1059" y="10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iṥ1ïdê"/>
            <p:cNvSpPr/>
            <p:nvPr/>
          </p:nvSpPr>
          <p:spPr bwMode="auto">
            <a:xfrm>
              <a:off x="3873500" y="1228725"/>
              <a:ext cx="4425950" cy="4421188"/>
            </a:xfrm>
            <a:custGeom>
              <a:avLst/>
              <a:gdLst>
                <a:gd name="T0" fmla="*/ 1155 w 1173"/>
                <a:gd name="T1" fmla="*/ 1172 h 1172"/>
                <a:gd name="T2" fmla="*/ 1150 w 1173"/>
                <a:gd name="T3" fmla="*/ 1156 h 1172"/>
                <a:gd name="T4" fmla="*/ 1118 w 1173"/>
                <a:gd name="T5" fmla="*/ 1091 h 1172"/>
                <a:gd name="T6" fmla="*/ 1053 w 1173"/>
                <a:gd name="T7" fmla="*/ 1059 h 1172"/>
                <a:gd name="T8" fmla="*/ 980 w 1173"/>
                <a:gd name="T9" fmla="*/ 1022 h 1172"/>
                <a:gd name="T10" fmla="*/ 943 w 1173"/>
                <a:gd name="T11" fmla="*/ 949 h 1172"/>
                <a:gd name="T12" fmla="*/ 911 w 1173"/>
                <a:gd name="T13" fmla="*/ 884 h 1172"/>
                <a:gd name="T14" fmla="*/ 845 w 1173"/>
                <a:gd name="T15" fmla="*/ 851 h 1172"/>
                <a:gd name="T16" fmla="*/ 772 w 1173"/>
                <a:gd name="T17" fmla="*/ 815 h 1172"/>
                <a:gd name="T18" fmla="*/ 736 w 1173"/>
                <a:gd name="T19" fmla="*/ 741 h 1172"/>
                <a:gd name="T20" fmla="*/ 703 w 1173"/>
                <a:gd name="T21" fmla="*/ 676 h 1172"/>
                <a:gd name="T22" fmla="*/ 638 w 1173"/>
                <a:gd name="T23" fmla="*/ 644 h 1172"/>
                <a:gd name="T24" fmla="*/ 565 w 1173"/>
                <a:gd name="T25" fmla="*/ 607 h 1172"/>
                <a:gd name="T26" fmla="*/ 528 w 1173"/>
                <a:gd name="T27" fmla="*/ 534 h 1172"/>
                <a:gd name="T28" fmla="*/ 496 w 1173"/>
                <a:gd name="T29" fmla="*/ 469 h 1172"/>
                <a:gd name="T30" fmla="*/ 431 w 1173"/>
                <a:gd name="T31" fmla="*/ 437 h 1172"/>
                <a:gd name="T32" fmla="*/ 358 w 1173"/>
                <a:gd name="T33" fmla="*/ 400 h 1172"/>
                <a:gd name="T34" fmla="*/ 321 w 1173"/>
                <a:gd name="T35" fmla="*/ 327 h 1172"/>
                <a:gd name="T36" fmla="*/ 289 w 1173"/>
                <a:gd name="T37" fmla="*/ 262 h 1172"/>
                <a:gd name="T38" fmla="*/ 224 w 1173"/>
                <a:gd name="T39" fmla="*/ 230 h 1172"/>
                <a:gd name="T40" fmla="*/ 151 w 1173"/>
                <a:gd name="T41" fmla="*/ 193 h 1172"/>
                <a:gd name="T42" fmla="*/ 114 w 1173"/>
                <a:gd name="T43" fmla="*/ 120 h 1172"/>
                <a:gd name="T44" fmla="*/ 82 w 1173"/>
                <a:gd name="T45" fmla="*/ 55 h 1172"/>
                <a:gd name="T46" fmla="*/ 17 w 1173"/>
                <a:gd name="T47" fmla="*/ 23 h 1172"/>
                <a:gd name="T48" fmla="*/ 0 w 1173"/>
                <a:gd name="T49" fmla="*/ 18 h 1172"/>
                <a:gd name="T50" fmla="*/ 6 w 1173"/>
                <a:gd name="T51" fmla="*/ 0 h 1172"/>
                <a:gd name="T52" fmla="*/ 22 w 1173"/>
                <a:gd name="T53" fmla="*/ 5 h 1172"/>
                <a:gd name="T54" fmla="*/ 95 w 1173"/>
                <a:gd name="T55" fmla="*/ 42 h 1172"/>
                <a:gd name="T56" fmla="*/ 132 w 1173"/>
                <a:gd name="T57" fmla="*/ 115 h 1172"/>
                <a:gd name="T58" fmla="*/ 164 w 1173"/>
                <a:gd name="T59" fmla="*/ 180 h 1172"/>
                <a:gd name="T60" fmla="*/ 229 w 1173"/>
                <a:gd name="T61" fmla="*/ 212 h 1172"/>
                <a:gd name="T62" fmla="*/ 302 w 1173"/>
                <a:gd name="T63" fmla="*/ 249 h 1172"/>
                <a:gd name="T64" fmla="*/ 339 w 1173"/>
                <a:gd name="T65" fmla="*/ 322 h 1172"/>
                <a:gd name="T66" fmla="*/ 371 w 1173"/>
                <a:gd name="T67" fmla="*/ 387 h 1172"/>
                <a:gd name="T68" fmla="*/ 436 w 1173"/>
                <a:gd name="T69" fmla="*/ 419 h 1172"/>
                <a:gd name="T70" fmla="*/ 509 w 1173"/>
                <a:gd name="T71" fmla="*/ 456 h 1172"/>
                <a:gd name="T72" fmla="*/ 546 w 1173"/>
                <a:gd name="T73" fmla="*/ 529 h 1172"/>
                <a:gd name="T74" fmla="*/ 579 w 1173"/>
                <a:gd name="T75" fmla="*/ 594 h 1172"/>
                <a:gd name="T76" fmla="*/ 644 w 1173"/>
                <a:gd name="T77" fmla="*/ 626 h 1172"/>
                <a:gd name="T78" fmla="*/ 717 w 1173"/>
                <a:gd name="T79" fmla="*/ 663 h 1172"/>
                <a:gd name="T80" fmla="*/ 754 w 1173"/>
                <a:gd name="T81" fmla="*/ 736 h 1172"/>
                <a:gd name="T82" fmla="*/ 786 w 1173"/>
                <a:gd name="T83" fmla="*/ 801 h 1172"/>
                <a:gd name="T84" fmla="*/ 851 w 1173"/>
                <a:gd name="T85" fmla="*/ 833 h 1172"/>
                <a:gd name="T86" fmla="*/ 924 w 1173"/>
                <a:gd name="T87" fmla="*/ 870 h 1172"/>
                <a:gd name="T88" fmla="*/ 961 w 1173"/>
                <a:gd name="T89" fmla="*/ 943 h 1172"/>
                <a:gd name="T90" fmla="*/ 993 w 1173"/>
                <a:gd name="T91" fmla="*/ 1008 h 1172"/>
                <a:gd name="T92" fmla="*/ 1058 w 1173"/>
                <a:gd name="T93" fmla="*/ 1041 h 1172"/>
                <a:gd name="T94" fmla="*/ 1131 w 1173"/>
                <a:gd name="T95" fmla="*/ 1077 h 1172"/>
                <a:gd name="T96" fmla="*/ 1168 w 1173"/>
                <a:gd name="T97" fmla="*/ 1151 h 1172"/>
                <a:gd name="T98" fmla="*/ 1173 w 1173"/>
                <a:gd name="T99" fmla="*/ 1167 h 1172"/>
                <a:gd name="T100" fmla="*/ 1155 w 1173"/>
                <a:gd name="T101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73" h="1172">
                  <a:moveTo>
                    <a:pt x="1155" y="1172"/>
                  </a:moveTo>
                  <a:cubicBezTo>
                    <a:pt x="1153" y="1167"/>
                    <a:pt x="1151" y="1161"/>
                    <a:pt x="1150" y="1156"/>
                  </a:cubicBezTo>
                  <a:cubicBezTo>
                    <a:pt x="1143" y="1132"/>
                    <a:pt x="1136" y="1109"/>
                    <a:pt x="1118" y="1091"/>
                  </a:cubicBezTo>
                  <a:cubicBezTo>
                    <a:pt x="1099" y="1072"/>
                    <a:pt x="1077" y="1066"/>
                    <a:pt x="1053" y="1059"/>
                  </a:cubicBezTo>
                  <a:cubicBezTo>
                    <a:pt x="1027" y="1051"/>
                    <a:pt x="1001" y="1044"/>
                    <a:pt x="980" y="1022"/>
                  </a:cubicBezTo>
                  <a:cubicBezTo>
                    <a:pt x="958" y="1000"/>
                    <a:pt x="950" y="974"/>
                    <a:pt x="943" y="949"/>
                  </a:cubicBezTo>
                  <a:cubicBezTo>
                    <a:pt x="936" y="925"/>
                    <a:pt x="929" y="902"/>
                    <a:pt x="911" y="884"/>
                  </a:cubicBezTo>
                  <a:cubicBezTo>
                    <a:pt x="892" y="865"/>
                    <a:pt x="869" y="858"/>
                    <a:pt x="845" y="851"/>
                  </a:cubicBezTo>
                  <a:cubicBezTo>
                    <a:pt x="820" y="844"/>
                    <a:pt x="794" y="836"/>
                    <a:pt x="772" y="815"/>
                  </a:cubicBezTo>
                  <a:cubicBezTo>
                    <a:pt x="750" y="793"/>
                    <a:pt x="743" y="767"/>
                    <a:pt x="736" y="741"/>
                  </a:cubicBezTo>
                  <a:cubicBezTo>
                    <a:pt x="729" y="718"/>
                    <a:pt x="722" y="695"/>
                    <a:pt x="703" y="676"/>
                  </a:cubicBezTo>
                  <a:cubicBezTo>
                    <a:pt x="685" y="658"/>
                    <a:pt x="662" y="651"/>
                    <a:pt x="638" y="644"/>
                  </a:cubicBezTo>
                  <a:cubicBezTo>
                    <a:pt x="613" y="637"/>
                    <a:pt x="587" y="629"/>
                    <a:pt x="565" y="607"/>
                  </a:cubicBezTo>
                  <a:cubicBezTo>
                    <a:pt x="543" y="585"/>
                    <a:pt x="536" y="559"/>
                    <a:pt x="528" y="534"/>
                  </a:cubicBezTo>
                  <a:cubicBezTo>
                    <a:pt x="521" y="510"/>
                    <a:pt x="515" y="488"/>
                    <a:pt x="496" y="469"/>
                  </a:cubicBezTo>
                  <a:cubicBezTo>
                    <a:pt x="478" y="451"/>
                    <a:pt x="455" y="444"/>
                    <a:pt x="431" y="437"/>
                  </a:cubicBezTo>
                  <a:cubicBezTo>
                    <a:pt x="406" y="430"/>
                    <a:pt x="380" y="422"/>
                    <a:pt x="358" y="400"/>
                  </a:cubicBezTo>
                  <a:cubicBezTo>
                    <a:pt x="336" y="378"/>
                    <a:pt x="329" y="352"/>
                    <a:pt x="321" y="327"/>
                  </a:cubicBezTo>
                  <a:cubicBezTo>
                    <a:pt x="314" y="303"/>
                    <a:pt x="308" y="281"/>
                    <a:pt x="289" y="262"/>
                  </a:cubicBezTo>
                  <a:cubicBezTo>
                    <a:pt x="271" y="244"/>
                    <a:pt x="248" y="237"/>
                    <a:pt x="224" y="230"/>
                  </a:cubicBezTo>
                  <a:cubicBezTo>
                    <a:pt x="199" y="223"/>
                    <a:pt x="173" y="215"/>
                    <a:pt x="151" y="193"/>
                  </a:cubicBezTo>
                  <a:cubicBezTo>
                    <a:pt x="129" y="171"/>
                    <a:pt x="121" y="145"/>
                    <a:pt x="114" y="120"/>
                  </a:cubicBezTo>
                  <a:cubicBezTo>
                    <a:pt x="107" y="96"/>
                    <a:pt x="100" y="73"/>
                    <a:pt x="82" y="55"/>
                  </a:cubicBezTo>
                  <a:cubicBezTo>
                    <a:pt x="63" y="36"/>
                    <a:pt x="41" y="30"/>
                    <a:pt x="17" y="23"/>
                  </a:cubicBezTo>
                  <a:cubicBezTo>
                    <a:pt x="11" y="21"/>
                    <a:pt x="6" y="20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7" y="3"/>
                    <a:pt x="22" y="5"/>
                  </a:cubicBezTo>
                  <a:cubicBezTo>
                    <a:pt x="47" y="12"/>
                    <a:pt x="73" y="20"/>
                    <a:pt x="95" y="42"/>
                  </a:cubicBezTo>
                  <a:cubicBezTo>
                    <a:pt x="117" y="64"/>
                    <a:pt x="125" y="90"/>
                    <a:pt x="132" y="115"/>
                  </a:cubicBezTo>
                  <a:cubicBezTo>
                    <a:pt x="139" y="139"/>
                    <a:pt x="146" y="161"/>
                    <a:pt x="164" y="180"/>
                  </a:cubicBezTo>
                  <a:cubicBezTo>
                    <a:pt x="183" y="198"/>
                    <a:pt x="205" y="205"/>
                    <a:pt x="229" y="212"/>
                  </a:cubicBezTo>
                  <a:cubicBezTo>
                    <a:pt x="254" y="219"/>
                    <a:pt x="280" y="227"/>
                    <a:pt x="302" y="249"/>
                  </a:cubicBezTo>
                  <a:cubicBezTo>
                    <a:pt x="324" y="271"/>
                    <a:pt x="332" y="297"/>
                    <a:pt x="339" y="322"/>
                  </a:cubicBezTo>
                  <a:cubicBezTo>
                    <a:pt x="346" y="346"/>
                    <a:pt x="353" y="368"/>
                    <a:pt x="371" y="387"/>
                  </a:cubicBezTo>
                  <a:cubicBezTo>
                    <a:pt x="390" y="405"/>
                    <a:pt x="413" y="412"/>
                    <a:pt x="436" y="419"/>
                  </a:cubicBezTo>
                  <a:cubicBezTo>
                    <a:pt x="462" y="426"/>
                    <a:pt x="488" y="434"/>
                    <a:pt x="509" y="456"/>
                  </a:cubicBezTo>
                  <a:cubicBezTo>
                    <a:pt x="531" y="478"/>
                    <a:pt x="539" y="504"/>
                    <a:pt x="546" y="529"/>
                  </a:cubicBezTo>
                  <a:cubicBezTo>
                    <a:pt x="553" y="553"/>
                    <a:pt x="560" y="576"/>
                    <a:pt x="579" y="594"/>
                  </a:cubicBezTo>
                  <a:cubicBezTo>
                    <a:pt x="597" y="613"/>
                    <a:pt x="620" y="619"/>
                    <a:pt x="644" y="626"/>
                  </a:cubicBezTo>
                  <a:cubicBezTo>
                    <a:pt x="669" y="634"/>
                    <a:pt x="695" y="641"/>
                    <a:pt x="717" y="663"/>
                  </a:cubicBezTo>
                  <a:cubicBezTo>
                    <a:pt x="739" y="685"/>
                    <a:pt x="746" y="711"/>
                    <a:pt x="754" y="736"/>
                  </a:cubicBezTo>
                  <a:cubicBezTo>
                    <a:pt x="761" y="760"/>
                    <a:pt x="767" y="783"/>
                    <a:pt x="786" y="801"/>
                  </a:cubicBezTo>
                  <a:cubicBezTo>
                    <a:pt x="804" y="820"/>
                    <a:pt x="827" y="826"/>
                    <a:pt x="851" y="833"/>
                  </a:cubicBezTo>
                  <a:cubicBezTo>
                    <a:pt x="876" y="841"/>
                    <a:pt x="902" y="848"/>
                    <a:pt x="924" y="870"/>
                  </a:cubicBezTo>
                  <a:cubicBezTo>
                    <a:pt x="946" y="892"/>
                    <a:pt x="953" y="918"/>
                    <a:pt x="961" y="943"/>
                  </a:cubicBezTo>
                  <a:cubicBezTo>
                    <a:pt x="968" y="967"/>
                    <a:pt x="974" y="990"/>
                    <a:pt x="993" y="1008"/>
                  </a:cubicBezTo>
                  <a:cubicBezTo>
                    <a:pt x="1011" y="1027"/>
                    <a:pt x="1034" y="1034"/>
                    <a:pt x="1058" y="1041"/>
                  </a:cubicBezTo>
                  <a:cubicBezTo>
                    <a:pt x="1083" y="1048"/>
                    <a:pt x="1109" y="1056"/>
                    <a:pt x="1131" y="1077"/>
                  </a:cubicBezTo>
                  <a:cubicBezTo>
                    <a:pt x="1153" y="1099"/>
                    <a:pt x="1160" y="1125"/>
                    <a:pt x="1168" y="1151"/>
                  </a:cubicBezTo>
                  <a:cubicBezTo>
                    <a:pt x="1169" y="1156"/>
                    <a:pt x="1171" y="1161"/>
                    <a:pt x="1173" y="1167"/>
                  </a:cubicBezTo>
                  <a:lnTo>
                    <a:pt x="1155" y="117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îsḷídé"/>
            <p:cNvSpPr/>
            <p:nvPr/>
          </p:nvSpPr>
          <p:spPr bwMode="auto">
            <a:xfrm>
              <a:off x="3873500" y="1420812"/>
              <a:ext cx="4232275" cy="4232275"/>
            </a:xfrm>
            <a:custGeom>
              <a:avLst/>
              <a:gdLst>
                <a:gd name="T0" fmla="*/ 1104 w 1122"/>
                <a:gd name="T1" fmla="*/ 1122 h 1122"/>
                <a:gd name="T2" fmla="*/ 1079 w 1122"/>
                <a:gd name="T3" fmla="*/ 1079 h 1122"/>
                <a:gd name="T4" fmla="*/ 1014 w 1122"/>
                <a:gd name="T5" fmla="*/ 1046 h 1122"/>
                <a:gd name="T6" fmla="*/ 941 w 1122"/>
                <a:gd name="T7" fmla="*/ 1010 h 1122"/>
                <a:gd name="T8" fmla="*/ 904 w 1122"/>
                <a:gd name="T9" fmla="*/ 936 h 1122"/>
                <a:gd name="T10" fmla="*/ 872 w 1122"/>
                <a:gd name="T11" fmla="*/ 871 h 1122"/>
                <a:gd name="T12" fmla="*/ 807 w 1122"/>
                <a:gd name="T13" fmla="*/ 839 h 1122"/>
                <a:gd name="T14" fmla="*/ 734 w 1122"/>
                <a:gd name="T15" fmla="*/ 802 h 1122"/>
                <a:gd name="T16" fmla="*/ 697 w 1122"/>
                <a:gd name="T17" fmla="*/ 729 h 1122"/>
                <a:gd name="T18" fmla="*/ 665 w 1122"/>
                <a:gd name="T19" fmla="*/ 664 h 1122"/>
                <a:gd name="T20" fmla="*/ 599 w 1122"/>
                <a:gd name="T21" fmla="*/ 632 h 1122"/>
                <a:gd name="T22" fmla="*/ 526 w 1122"/>
                <a:gd name="T23" fmla="*/ 595 h 1122"/>
                <a:gd name="T24" fmla="*/ 490 w 1122"/>
                <a:gd name="T25" fmla="*/ 522 h 1122"/>
                <a:gd name="T26" fmla="*/ 457 w 1122"/>
                <a:gd name="T27" fmla="*/ 457 h 1122"/>
                <a:gd name="T28" fmla="*/ 392 w 1122"/>
                <a:gd name="T29" fmla="*/ 425 h 1122"/>
                <a:gd name="T30" fmla="*/ 319 w 1122"/>
                <a:gd name="T31" fmla="*/ 388 h 1122"/>
                <a:gd name="T32" fmla="*/ 282 w 1122"/>
                <a:gd name="T33" fmla="*/ 315 h 1122"/>
                <a:gd name="T34" fmla="*/ 250 w 1122"/>
                <a:gd name="T35" fmla="*/ 250 h 1122"/>
                <a:gd name="T36" fmla="*/ 185 w 1122"/>
                <a:gd name="T37" fmla="*/ 218 h 1122"/>
                <a:gd name="T38" fmla="*/ 112 w 1122"/>
                <a:gd name="T39" fmla="*/ 181 h 1122"/>
                <a:gd name="T40" fmla="*/ 75 w 1122"/>
                <a:gd name="T41" fmla="*/ 108 h 1122"/>
                <a:gd name="T42" fmla="*/ 43 w 1122"/>
                <a:gd name="T43" fmla="*/ 43 h 1122"/>
                <a:gd name="T44" fmla="*/ 0 w 1122"/>
                <a:gd name="T45" fmla="*/ 18 h 1122"/>
                <a:gd name="T46" fmla="*/ 6 w 1122"/>
                <a:gd name="T47" fmla="*/ 0 h 1122"/>
                <a:gd name="T48" fmla="*/ 56 w 1122"/>
                <a:gd name="T49" fmla="*/ 30 h 1122"/>
                <a:gd name="T50" fmla="*/ 93 w 1122"/>
                <a:gd name="T51" fmla="*/ 103 h 1122"/>
                <a:gd name="T52" fmla="*/ 125 w 1122"/>
                <a:gd name="T53" fmla="*/ 168 h 1122"/>
                <a:gd name="T54" fmla="*/ 190 w 1122"/>
                <a:gd name="T55" fmla="*/ 200 h 1122"/>
                <a:gd name="T56" fmla="*/ 263 w 1122"/>
                <a:gd name="T57" fmla="*/ 237 h 1122"/>
                <a:gd name="T58" fmla="*/ 300 w 1122"/>
                <a:gd name="T59" fmla="*/ 310 h 1122"/>
                <a:gd name="T60" fmla="*/ 333 w 1122"/>
                <a:gd name="T61" fmla="*/ 375 h 1122"/>
                <a:gd name="T62" fmla="*/ 398 w 1122"/>
                <a:gd name="T63" fmla="*/ 407 h 1122"/>
                <a:gd name="T64" fmla="*/ 471 w 1122"/>
                <a:gd name="T65" fmla="*/ 444 h 1122"/>
                <a:gd name="T66" fmla="*/ 508 w 1122"/>
                <a:gd name="T67" fmla="*/ 517 h 1122"/>
                <a:gd name="T68" fmla="*/ 540 w 1122"/>
                <a:gd name="T69" fmla="*/ 582 h 1122"/>
                <a:gd name="T70" fmla="*/ 605 w 1122"/>
                <a:gd name="T71" fmla="*/ 614 h 1122"/>
                <a:gd name="T72" fmla="*/ 678 w 1122"/>
                <a:gd name="T73" fmla="*/ 651 h 1122"/>
                <a:gd name="T74" fmla="*/ 715 w 1122"/>
                <a:gd name="T75" fmla="*/ 724 h 1122"/>
                <a:gd name="T76" fmla="*/ 747 w 1122"/>
                <a:gd name="T77" fmla="*/ 789 h 1122"/>
                <a:gd name="T78" fmla="*/ 812 w 1122"/>
                <a:gd name="T79" fmla="*/ 821 h 1122"/>
                <a:gd name="T80" fmla="*/ 885 w 1122"/>
                <a:gd name="T81" fmla="*/ 858 h 1122"/>
                <a:gd name="T82" fmla="*/ 922 w 1122"/>
                <a:gd name="T83" fmla="*/ 931 h 1122"/>
                <a:gd name="T84" fmla="*/ 954 w 1122"/>
                <a:gd name="T85" fmla="*/ 996 h 1122"/>
                <a:gd name="T86" fmla="*/ 1019 w 1122"/>
                <a:gd name="T87" fmla="*/ 1028 h 1122"/>
                <a:gd name="T88" fmla="*/ 1092 w 1122"/>
                <a:gd name="T89" fmla="*/ 1065 h 1122"/>
                <a:gd name="T90" fmla="*/ 1122 w 1122"/>
                <a:gd name="T91" fmla="*/ 1115 h 1122"/>
                <a:gd name="T92" fmla="*/ 1104 w 1122"/>
                <a:gd name="T9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2" h="1122">
                  <a:moveTo>
                    <a:pt x="1104" y="1122"/>
                  </a:moveTo>
                  <a:cubicBezTo>
                    <a:pt x="1100" y="1109"/>
                    <a:pt x="1093" y="1093"/>
                    <a:pt x="1079" y="1079"/>
                  </a:cubicBezTo>
                  <a:cubicBezTo>
                    <a:pt x="1060" y="1060"/>
                    <a:pt x="1038" y="1053"/>
                    <a:pt x="1014" y="1046"/>
                  </a:cubicBezTo>
                  <a:cubicBezTo>
                    <a:pt x="989" y="1039"/>
                    <a:pt x="963" y="1031"/>
                    <a:pt x="941" y="1010"/>
                  </a:cubicBezTo>
                  <a:cubicBezTo>
                    <a:pt x="919" y="988"/>
                    <a:pt x="911" y="962"/>
                    <a:pt x="904" y="936"/>
                  </a:cubicBezTo>
                  <a:cubicBezTo>
                    <a:pt x="897" y="913"/>
                    <a:pt x="890" y="890"/>
                    <a:pt x="872" y="871"/>
                  </a:cubicBezTo>
                  <a:cubicBezTo>
                    <a:pt x="853" y="853"/>
                    <a:pt x="831" y="846"/>
                    <a:pt x="807" y="839"/>
                  </a:cubicBezTo>
                  <a:cubicBezTo>
                    <a:pt x="781" y="832"/>
                    <a:pt x="755" y="824"/>
                    <a:pt x="734" y="802"/>
                  </a:cubicBezTo>
                  <a:cubicBezTo>
                    <a:pt x="712" y="780"/>
                    <a:pt x="704" y="754"/>
                    <a:pt x="697" y="729"/>
                  </a:cubicBezTo>
                  <a:cubicBezTo>
                    <a:pt x="690" y="705"/>
                    <a:pt x="683" y="683"/>
                    <a:pt x="665" y="664"/>
                  </a:cubicBezTo>
                  <a:cubicBezTo>
                    <a:pt x="646" y="646"/>
                    <a:pt x="623" y="639"/>
                    <a:pt x="599" y="632"/>
                  </a:cubicBezTo>
                  <a:cubicBezTo>
                    <a:pt x="574" y="625"/>
                    <a:pt x="548" y="617"/>
                    <a:pt x="526" y="595"/>
                  </a:cubicBezTo>
                  <a:cubicBezTo>
                    <a:pt x="505" y="573"/>
                    <a:pt x="497" y="547"/>
                    <a:pt x="490" y="522"/>
                  </a:cubicBezTo>
                  <a:cubicBezTo>
                    <a:pt x="483" y="498"/>
                    <a:pt x="476" y="476"/>
                    <a:pt x="457" y="457"/>
                  </a:cubicBezTo>
                  <a:cubicBezTo>
                    <a:pt x="439" y="439"/>
                    <a:pt x="416" y="432"/>
                    <a:pt x="392" y="425"/>
                  </a:cubicBezTo>
                  <a:cubicBezTo>
                    <a:pt x="367" y="418"/>
                    <a:pt x="341" y="410"/>
                    <a:pt x="319" y="388"/>
                  </a:cubicBezTo>
                  <a:cubicBezTo>
                    <a:pt x="297" y="366"/>
                    <a:pt x="290" y="340"/>
                    <a:pt x="282" y="315"/>
                  </a:cubicBezTo>
                  <a:cubicBezTo>
                    <a:pt x="275" y="291"/>
                    <a:pt x="269" y="268"/>
                    <a:pt x="250" y="250"/>
                  </a:cubicBezTo>
                  <a:cubicBezTo>
                    <a:pt x="232" y="231"/>
                    <a:pt x="209" y="225"/>
                    <a:pt x="185" y="218"/>
                  </a:cubicBezTo>
                  <a:cubicBezTo>
                    <a:pt x="160" y="210"/>
                    <a:pt x="134" y="203"/>
                    <a:pt x="112" y="181"/>
                  </a:cubicBezTo>
                  <a:cubicBezTo>
                    <a:pt x="90" y="159"/>
                    <a:pt x="83" y="133"/>
                    <a:pt x="75" y="108"/>
                  </a:cubicBezTo>
                  <a:cubicBezTo>
                    <a:pt x="68" y="84"/>
                    <a:pt x="62" y="61"/>
                    <a:pt x="43" y="43"/>
                  </a:cubicBezTo>
                  <a:cubicBezTo>
                    <a:pt x="29" y="29"/>
                    <a:pt x="13" y="22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5"/>
                    <a:pt x="40" y="13"/>
                    <a:pt x="56" y="30"/>
                  </a:cubicBezTo>
                  <a:cubicBezTo>
                    <a:pt x="78" y="51"/>
                    <a:pt x="86" y="77"/>
                    <a:pt x="93" y="103"/>
                  </a:cubicBezTo>
                  <a:cubicBezTo>
                    <a:pt x="100" y="127"/>
                    <a:pt x="107" y="149"/>
                    <a:pt x="125" y="168"/>
                  </a:cubicBezTo>
                  <a:cubicBezTo>
                    <a:pt x="144" y="186"/>
                    <a:pt x="167" y="193"/>
                    <a:pt x="190" y="200"/>
                  </a:cubicBezTo>
                  <a:cubicBezTo>
                    <a:pt x="216" y="207"/>
                    <a:pt x="242" y="215"/>
                    <a:pt x="263" y="237"/>
                  </a:cubicBezTo>
                  <a:cubicBezTo>
                    <a:pt x="285" y="259"/>
                    <a:pt x="293" y="285"/>
                    <a:pt x="300" y="310"/>
                  </a:cubicBezTo>
                  <a:cubicBezTo>
                    <a:pt x="307" y="334"/>
                    <a:pt x="314" y="356"/>
                    <a:pt x="333" y="375"/>
                  </a:cubicBezTo>
                  <a:cubicBezTo>
                    <a:pt x="351" y="393"/>
                    <a:pt x="374" y="400"/>
                    <a:pt x="398" y="407"/>
                  </a:cubicBezTo>
                  <a:cubicBezTo>
                    <a:pt x="423" y="414"/>
                    <a:pt x="449" y="422"/>
                    <a:pt x="471" y="444"/>
                  </a:cubicBezTo>
                  <a:cubicBezTo>
                    <a:pt x="493" y="466"/>
                    <a:pt x="500" y="492"/>
                    <a:pt x="508" y="517"/>
                  </a:cubicBezTo>
                  <a:cubicBezTo>
                    <a:pt x="515" y="541"/>
                    <a:pt x="521" y="563"/>
                    <a:pt x="540" y="582"/>
                  </a:cubicBezTo>
                  <a:cubicBezTo>
                    <a:pt x="558" y="600"/>
                    <a:pt x="581" y="607"/>
                    <a:pt x="605" y="614"/>
                  </a:cubicBezTo>
                  <a:cubicBezTo>
                    <a:pt x="630" y="621"/>
                    <a:pt x="656" y="629"/>
                    <a:pt x="678" y="651"/>
                  </a:cubicBezTo>
                  <a:cubicBezTo>
                    <a:pt x="700" y="673"/>
                    <a:pt x="707" y="699"/>
                    <a:pt x="715" y="724"/>
                  </a:cubicBezTo>
                  <a:cubicBezTo>
                    <a:pt x="722" y="748"/>
                    <a:pt x="728" y="771"/>
                    <a:pt x="747" y="789"/>
                  </a:cubicBezTo>
                  <a:cubicBezTo>
                    <a:pt x="765" y="808"/>
                    <a:pt x="788" y="814"/>
                    <a:pt x="812" y="821"/>
                  </a:cubicBezTo>
                  <a:cubicBezTo>
                    <a:pt x="837" y="829"/>
                    <a:pt x="863" y="836"/>
                    <a:pt x="885" y="858"/>
                  </a:cubicBezTo>
                  <a:cubicBezTo>
                    <a:pt x="907" y="880"/>
                    <a:pt x="914" y="906"/>
                    <a:pt x="922" y="931"/>
                  </a:cubicBezTo>
                  <a:cubicBezTo>
                    <a:pt x="929" y="955"/>
                    <a:pt x="935" y="978"/>
                    <a:pt x="954" y="996"/>
                  </a:cubicBezTo>
                  <a:cubicBezTo>
                    <a:pt x="973" y="1015"/>
                    <a:pt x="995" y="1021"/>
                    <a:pt x="1019" y="1028"/>
                  </a:cubicBezTo>
                  <a:cubicBezTo>
                    <a:pt x="1044" y="1036"/>
                    <a:pt x="1070" y="1043"/>
                    <a:pt x="1092" y="1065"/>
                  </a:cubicBezTo>
                  <a:cubicBezTo>
                    <a:pt x="1109" y="1082"/>
                    <a:pt x="1117" y="1101"/>
                    <a:pt x="1122" y="1115"/>
                  </a:cubicBezTo>
                  <a:lnTo>
                    <a:pt x="1104" y="11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iśḷiḍè"/>
            <p:cNvSpPr/>
            <p:nvPr/>
          </p:nvSpPr>
          <p:spPr bwMode="auto">
            <a:xfrm>
              <a:off x="3862388" y="1651000"/>
              <a:ext cx="4013200" cy="4010025"/>
            </a:xfrm>
            <a:custGeom>
              <a:avLst/>
              <a:gdLst>
                <a:gd name="T0" fmla="*/ 1049 w 1064"/>
                <a:gd name="T1" fmla="*/ 1063 h 1063"/>
                <a:gd name="T2" fmla="*/ 1043 w 1064"/>
                <a:gd name="T3" fmla="*/ 1056 h 1063"/>
                <a:gd name="T4" fmla="*/ 978 w 1064"/>
                <a:gd name="T5" fmla="*/ 1024 h 1063"/>
                <a:gd name="T6" fmla="*/ 905 w 1064"/>
                <a:gd name="T7" fmla="*/ 987 h 1063"/>
                <a:gd name="T8" fmla="*/ 868 w 1064"/>
                <a:gd name="T9" fmla="*/ 914 h 1063"/>
                <a:gd name="T10" fmla="*/ 836 w 1064"/>
                <a:gd name="T11" fmla="*/ 849 h 1063"/>
                <a:gd name="T12" fmla="*/ 771 w 1064"/>
                <a:gd name="T13" fmla="*/ 817 h 1063"/>
                <a:gd name="T14" fmla="*/ 698 w 1064"/>
                <a:gd name="T15" fmla="*/ 780 h 1063"/>
                <a:gd name="T16" fmla="*/ 661 w 1064"/>
                <a:gd name="T17" fmla="*/ 707 h 1063"/>
                <a:gd name="T18" fmla="*/ 629 w 1064"/>
                <a:gd name="T19" fmla="*/ 642 h 1063"/>
                <a:gd name="T20" fmla="*/ 564 w 1064"/>
                <a:gd name="T21" fmla="*/ 610 h 1063"/>
                <a:gd name="T22" fmla="*/ 491 w 1064"/>
                <a:gd name="T23" fmla="*/ 573 h 1063"/>
                <a:gd name="T24" fmla="*/ 454 w 1064"/>
                <a:gd name="T25" fmla="*/ 500 h 1063"/>
                <a:gd name="T26" fmla="*/ 422 w 1064"/>
                <a:gd name="T27" fmla="*/ 435 h 1063"/>
                <a:gd name="T28" fmla="*/ 356 w 1064"/>
                <a:gd name="T29" fmla="*/ 403 h 1063"/>
                <a:gd name="T30" fmla="*/ 283 w 1064"/>
                <a:gd name="T31" fmla="*/ 366 h 1063"/>
                <a:gd name="T32" fmla="*/ 247 w 1064"/>
                <a:gd name="T33" fmla="*/ 293 h 1063"/>
                <a:gd name="T34" fmla="*/ 214 w 1064"/>
                <a:gd name="T35" fmla="*/ 228 h 1063"/>
                <a:gd name="T36" fmla="*/ 149 w 1064"/>
                <a:gd name="T37" fmla="*/ 196 h 1063"/>
                <a:gd name="T38" fmla="*/ 76 w 1064"/>
                <a:gd name="T39" fmla="*/ 159 h 1063"/>
                <a:gd name="T40" fmla="*/ 39 w 1064"/>
                <a:gd name="T41" fmla="*/ 86 h 1063"/>
                <a:gd name="T42" fmla="*/ 7 w 1064"/>
                <a:gd name="T43" fmla="*/ 21 h 1063"/>
                <a:gd name="T44" fmla="*/ 0 w 1064"/>
                <a:gd name="T45" fmla="*/ 14 h 1063"/>
                <a:gd name="T46" fmla="*/ 12 w 1064"/>
                <a:gd name="T47" fmla="*/ 0 h 1063"/>
                <a:gd name="T48" fmla="*/ 20 w 1064"/>
                <a:gd name="T49" fmla="*/ 7 h 1063"/>
                <a:gd name="T50" fmla="*/ 57 w 1064"/>
                <a:gd name="T51" fmla="*/ 80 h 1063"/>
                <a:gd name="T52" fmla="*/ 90 w 1064"/>
                <a:gd name="T53" fmla="*/ 145 h 1063"/>
                <a:gd name="T54" fmla="*/ 155 w 1064"/>
                <a:gd name="T55" fmla="*/ 178 h 1063"/>
                <a:gd name="T56" fmla="*/ 228 w 1064"/>
                <a:gd name="T57" fmla="*/ 215 h 1063"/>
                <a:gd name="T58" fmla="*/ 265 w 1064"/>
                <a:gd name="T59" fmla="*/ 288 h 1063"/>
                <a:gd name="T60" fmla="*/ 297 w 1064"/>
                <a:gd name="T61" fmla="*/ 353 h 1063"/>
                <a:gd name="T62" fmla="*/ 362 w 1064"/>
                <a:gd name="T63" fmla="*/ 385 h 1063"/>
                <a:gd name="T64" fmla="*/ 435 w 1064"/>
                <a:gd name="T65" fmla="*/ 422 h 1063"/>
                <a:gd name="T66" fmla="*/ 472 w 1064"/>
                <a:gd name="T67" fmla="*/ 495 h 1063"/>
                <a:gd name="T68" fmla="*/ 504 w 1064"/>
                <a:gd name="T69" fmla="*/ 560 h 1063"/>
                <a:gd name="T70" fmla="*/ 569 w 1064"/>
                <a:gd name="T71" fmla="*/ 592 h 1063"/>
                <a:gd name="T72" fmla="*/ 642 w 1064"/>
                <a:gd name="T73" fmla="*/ 629 h 1063"/>
                <a:gd name="T74" fmla="*/ 679 w 1064"/>
                <a:gd name="T75" fmla="*/ 702 h 1063"/>
                <a:gd name="T76" fmla="*/ 711 w 1064"/>
                <a:gd name="T77" fmla="*/ 767 h 1063"/>
                <a:gd name="T78" fmla="*/ 776 w 1064"/>
                <a:gd name="T79" fmla="*/ 799 h 1063"/>
                <a:gd name="T80" fmla="*/ 849 w 1064"/>
                <a:gd name="T81" fmla="*/ 836 h 1063"/>
                <a:gd name="T82" fmla="*/ 886 w 1064"/>
                <a:gd name="T83" fmla="*/ 909 h 1063"/>
                <a:gd name="T84" fmla="*/ 918 w 1064"/>
                <a:gd name="T85" fmla="*/ 974 h 1063"/>
                <a:gd name="T86" fmla="*/ 983 w 1064"/>
                <a:gd name="T87" fmla="*/ 1006 h 1063"/>
                <a:gd name="T88" fmla="*/ 1056 w 1064"/>
                <a:gd name="T89" fmla="*/ 1043 h 1063"/>
                <a:gd name="T90" fmla="*/ 1064 w 1064"/>
                <a:gd name="T91" fmla="*/ 1052 h 1063"/>
                <a:gd name="T92" fmla="*/ 1049 w 1064"/>
                <a:gd name="T93" fmla="*/ 1063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4" h="1063">
                  <a:moveTo>
                    <a:pt x="1049" y="1063"/>
                  </a:moveTo>
                  <a:cubicBezTo>
                    <a:pt x="1047" y="1061"/>
                    <a:pt x="1045" y="1059"/>
                    <a:pt x="1043" y="1056"/>
                  </a:cubicBezTo>
                  <a:cubicBezTo>
                    <a:pt x="1024" y="1038"/>
                    <a:pt x="1002" y="1031"/>
                    <a:pt x="978" y="1024"/>
                  </a:cubicBezTo>
                  <a:cubicBezTo>
                    <a:pt x="953" y="1017"/>
                    <a:pt x="927" y="1009"/>
                    <a:pt x="905" y="987"/>
                  </a:cubicBezTo>
                  <a:cubicBezTo>
                    <a:pt x="883" y="965"/>
                    <a:pt x="875" y="939"/>
                    <a:pt x="868" y="914"/>
                  </a:cubicBezTo>
                  <a:cubicBezTo>
                    <a:pt x="861" y="890"/>
                    <a:pt x="854" y="868"/>
                    <a:pt x="836" y="849"/>
                  </a:cubicBezTo>
                  <a:cubicBezTo>
                    <a:pt x="817" y="831"/>
                    <a:pt x="795" y="824"/>
                    <a:pt x="771" y="817"/>
                  </a:cubicBezTo>
                  <a:cubicBezTo>
                    <a:pt x="746" y="810"/>
                    <a:pt x="720" y="802"/>
                    <a:pt x="698" y="780"/>
                  </a:cubicBezTo>
                  <a:cubicBezTo>
                    <a:pt x="676" y="758"/>
                    <a:pt x="668" y="732"/>
                    <a:pt x="661" y="707"/>
                  </a:cubicBezTo>
                  <a:cubicBezTo>
                    <a:pt x="654" y="683"/>
                    <a:pt x="647" y="661"/>
                    <a:pt x="629" y="642"/>
                  </a:cubicBezTo>
                  <a:cubicBezTo>
                    <a:pt x="610" y="624"/>
                    <a:pt x="588" y="617"/>
                    <a:pt x="564" y="610"/>
                  </a:cubicBezTo>
                  <a:cubicBezTo>
                    <a:pt x="538" y="603"/>
                    <a:pt x="513" y="595"/>
                    <a:pt x="491" y="573"/>
                  </a:cubicBezTo>
                  <a:cubicBezTo>
                    <a:pt x="469" y="551"/>
                    <a:pt x="461" y="525"/>
                    <a:pt x="454" y="500"/>
                  </a:cubicBezTo>
                  <a:cubicBezTo>
                    <a:pt x="447" y="476"/>
                    <a:pt x="440" y="453"/>
                    <a:pt x="422" y="435"/>
                  </a:cubicBezTo>
                  <a:cubicBezTo>
                    <a:pt x="403" y="416"/>
                    <a:pt x="380" y="410"/>
                    <a:pt x="356" y="403"/>
                  </a:cubicBezTo>
                  <a:cubicBezTo>
                    <a:pt x="331" y="395"/>
                    <a:pt x="305" y="388"/>
                    <a:pt x="283" y="366"/>
                  </a:cubicBezTo>
                  <a:cubicBezTo>
                    <a:pt x="262" y="344"/>
                    <a:pt x="254" y="318"/>
                    <a:pt x="247" y="293"/>
                  </a:cubicBezTo>
                  <a:cubicBezTo>
                    <a:pt x="240" y="269"/>
                    <a:pt x="233" y="246"/>
                    <a:pt x="214" y="228"/>
                  </a:cubicBezTo>
                  <a:cubicBezTo>
                    <a:pt x="196" y="209"/>
                    <a:pt x="173" y="203"/>
                    <a:pt x="149" y="196"/>
                  </a:cubicBezTo>
                  <a:cubicBezTo>
                    <a:pt x="124" y="188"/>
                    <a:pt x="98" y="181"/>
                    <a:pt x="76" y="159"/>
                  </a:cubicBezTo>
                  <a:cubicBezTo>
                    <a:pt x="54" y="137"/>
                    <a:pt x="47" y="111"/>
                    <a:pt x="39" y="86"/>
                  </a:cubicBezTo>
                  <a:cubicBezTo>
                    <a:pt x="32" y="62"/>
                    <a:pt x="26" y="39"/>
                    <a:pt x="7" y="21"/>
                  </a:cubicBezTo>
                  <a:cubicBezTo>
                    <a:pt x="5" y="18"/>
                    <a:pt x="3" y="16"/>
                    <a:pt x="0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2"/>
                    <a:pt x="18" y="5"/>
                    <a:pt x="20" y="7"/>
                  </a:cubicBezTo>
                  <a:cubicBezTo>
                    <a:pt x="42" y="29"/>
                    <a:pt x="50" y="55"/>
                    <a:pt x="57" y="80"/>
                  </a:cubicBezTo>
                  <a:cubicBezTo>
                    <a:pt x="64" y="104"/>
                    <a:pt x="71" y="127"/>
                    <a:pt x="90" y="145"/>
                  </a:cubicBezTo>
                  <a:cubicBezTo>
                    <a:pt x="108" y="164"/>
                    <a:pt x="131" y="171"/>
                    <a:pt x="155" y="178"/>
                  </a:cubicBezTo>
                  <a:cubicBezTo>
                    <a:pt x="180" y="185"/>
                    <a:pt x="206" y="193"/>
                    <a:pt x="228" y="215"/>
                  </a:cubicBezTo>
                  <a:cubicBezTo>
                    <a:pt x="250" y="236"/>
                    <a:pt x="257" y="262"/>
                    <a:pt x="265" y="288"/>
                  </a:cubicBezTo>
                  <a:cubicBezTo>
                    <a:pt x="272" y="312"/>
                    <a:pt x="278" y="334"/>
                    <a:pt x="297" y="353"/>
                  </a:cubicBezTo>
                  <a:cubicBezTo>
                    <a:pt x="315" y="371"/>
                    <a:pt x="338" y="378"/>
                    <a:pt x="362" y="385"/>
                  </a:cubicBezTo>
                  <a:cubicBezTo>
                    <a:pt x="387" y="392"/>
                    <a:pt x="413" y="400"/>
                    <a:pt x="435" y="422"/>
                  </a:cubicBezTo>
                  <a:cubicBezTo>
                    <a:pt x="457" y="444"/>
                    <a:pt x="464" y="470"/>
                    <a:pt x="472" y="495"/>
                  </a:cubicBezTo>
                  <a:cubicBezTo>
                    <a:pt x="479" y="519"/>
                    <a:pt x="485" y="541"/>
                    <a:pt x="504" y="560"/>
                  </a:cubicBezTo>
                  <a:cubicBezTo>
                    <a:pt x="522" y="578"/>
                    <a:pt x="545" y="585"/>
                    <a:pt x="569" y="592"/>
                  </a:cubicBezTo>
                  <a:cubicBezTo>
                    <a:pt x="594" y="599"/>
                    <a:pt x="620" y="607"/>
                    <a:pt x="642" y="629"/>
                  </a:cubicBezTo>
                  <a:cubicBezTo>
                    <a:pt x="664" y="651"/>
                    <a:pt x="671" y="677"/>
                    <a:pt x="679" y="702"/>
                  </a:cubicBezTo>
                  <a:cubicBezTo>
                    <a:pt x="686" y="726"/>
                    <a:pt x="692" y="748"/>
                    <a:pt x="711" y="767"/>
                  </a:cubicBezTo>
                  <a:cubicBezTo>
                    <a:pt x="730" y="785"/>
                    <a:pt x="752" y="792"/>
                    <a:pt x="776" y="799"/>
                  </a:cubicBezTo>
                  <a:cubicBezTo>
                    <a:pt x="801" y="806"/>
                    <a:pt x="827" y="814"/>
                    <a:pt x="849" y="836"/>
                  </a:cubicBezTo>
                  <a:cubicBezTo>
                    <a:pt x="871" y="858"/>
                    <a:pt x="879" y="884"/>
                    <a:pt x="886" y="909"/>
                  </a:cubicBezTo>
                  <a:cubicBezTo>
                    <a:pt x="893" y="933"/>
                    <a:pt x="900" y="956"/>
                    <a:pt x="918" y="974"/>
                  </a:cubicBezTo>
                  <a:cubicBezTo>
                    <a:pt x="937" y="993"/>
                    <a:pt x="959" y="999"/>
                    <a:pt x="983" y="1006"/>
                  </a:cubicBezTo>
                  <a:cubicBezTo>
                    <a:pt x="1008" y="1014"/>
                    <a:pt x="1034" y="1021"/>
                    <a:pt x="1056" y="1043"/>
                  </a:cubicBezTo>
                  <a:cubicBezTo>
                    <a:pt x="1059" y="1046"/>
                    <a:pt x="1061" y="1049"/>
                    <a:pt x="1064" y="1052"/>
                  </a:cubicBezTo>
                  <a:lnTo>
                    <a:pt x="1049" y="10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iṥliḑé"/>
            <p:cNvSpPr/>
            <p:nvPr/>
          </p:nvSpPr>
          <p:spPr bwMode="auto">
            <a:xfrm>
              <a:off x="3851275" y="2057400"/>
              <a:ext cx="3617913" cy="3614738"/>
            </a:xfrm>
            <a:custGeom>
              <a:avLst/>
              <a:gdLst>
                <a:gd name="T0" fmla="*/ 953 w 959"/>
                <a:gd name="T1" fmla="*/ 958 h 958"/>
                <a:gd name="T2" fmla="*/ 942 w 959"/>
                <a:gd name="T3" fmla="*/ 955 h 958"/>
                <a:gd name="T4" fmla="*/ 869 w 959"/>
                <a:gd name="T5" fmla="*/ 918 h 958"/>
                <a:gd name="T6" fmla="*/ 832 w 959"/>
                <a:gd name="T7" fmla="*/ 845 h 958"/>
                <a:gd name="T8" fmla="*/ 800 w 959"/>
                <a:gd name="T9" fmla="*/ 780 h 958"/>
                <a:gd name="T10" fmla="*/ 735 w 959"/>
                <a:gd name="T11" fmla="*/ 748 h 958"/>
                <a:gd name="T12" fmla="*/ 662 w 959"/>
                <a:gd name="T13" fmla="*/ 711 h 958"/>
                <a:gd name="T14" fmla="*/ 625 w 959"/>
                <a:gd name="T15" fmla="*/ 638 h 958"/>
                <a:gd name="T16" fmla="*/ 593 w 959"/>
                <a:gd name="T17" fmla="*/ 573 h 958"/>
                <a:gd name="T18" fmla="*/ 528 w 959"/>
                <a:gd name="T19" fmla="*/ 541 h 958"/>
                <a:gd name="T20" fmla="*/ 455 w 959"/>
                <a:gd name="T21" fmla="*/ 504 h 958"/>
                <a:gd name="T22" fmla="*/ 418 w 959"/>
                <a:gd name="T23" fmla="*/ 431 h 958"/>
                <a:gd name="T24" fmla="*/ 386 w 959"/>
                <a:gd name="T25" fmla="*/ 366 h 958"/>
                <a:gd name="T26" fmla="*/ 321 w 959"/>
                <a:gd name="T27" fmla="*/ 334 h 958"/>
                <a:gd name="T28" fmla="*/ 248 w 959"/>
                <a:gd name="T29" fmla="*/ 297 h 958"/>
                <a:gd name="T30" fmla="*/ 211 w 959"/>
                <a:gd name="T31" fmla="*/ 224 h 958"/>
                <a:gd name="T32" fmla="*/ 179 w 959"/>
                <a:gd name="T33" fmla="*/ 159 h 958"/>
                <a:gd name="T34" fmla="*/ 113 w 959"/>
                <a:gd name="T35" fmla="*/ 126 h 958"/>
                <a:gd name="T36" fmla="*/ 40 w 959"/>
                <a:gd name="T37" fmla="*/ 90 h 958"/>
                <a:gd name="T38" fmla="*/ 4 w 959"/>
                <a:gd name="T39" fmla="*/ 17 h 958"/>
                <a:gd name="T40" fmla="*/ 0 w 959"/>
                <a:gd name="T41" fmla="*/ 6 h 958"/>
                <a:gd name="T42" fmla="*/ 18 w 959"/>
                <a:gd name="T43" fmla="*/ 0 h 958"/>
                <a:gd name="T44" fmla="*/ 22 w 959"/>
                <a:gd name="T45" fmla="*/ 11 h 958"/>
                <a:gd name="T46" fmla="*/ 54 w 959"/>
                <a:gd name="T47" fmla="*/ 76 h 958"/>
                <a:gd name="T48" fmla="*/ 119 w 959"/>
                <a:gd name="T49" fmla="*/ 108 h 958"/>
                <a:gd name="T50" fmla="*/ 192 w 959"/>
                <a:gd name="T51" fmla="*/ 145 h 958"/>
                <a:gd name="T52" fmla="*/ 229 w 959"/>
                <a:gd name="T53" fmla="*/ 218 h 958"/>
                <a:gd name="T54" fmla="*/ 261 w 959"/>
                <a:gd name="T55" fmla="*/ 283 h 958"/>
                <a:gd name="T56" fmla="*/ 326 w 959"/>
                <a:gd name="T57" fmla="*/ 316 h 958"/>
                <a:gd name="T58" fmla="*/ 399 w 959"/>
                <a:gd name="T59" fmla="*/ 353 h 958"/>
                <a:gd name="T60" fmla="*/ 436 w 959"/>
                <a:gd name="T61" fmla="*/ 426 h 958"/>
                <a:gd name="T62" fmla="*/ 468 w 959"/>
                <a:gd name="T63" fmla="*/ 491 h 958"/>
                <a:gd name="T64" fmla="*/ 533 w 959"/>
                <a:gd name="T65" fmla="*/ 523 h 958"/>
                <a:gd name="T66" fmla="*/ 606 w 959"/>
                <a:gd name="T67" fmla="*/ 560 h 958"/>
                <a:gd name="T68" fmla="*/ 643 w 959"/>
                <a:gd name="T69" fmla="*/ 633 h 958"/>
                <a:gd name="T70" fmla="*/ 675 w 959"/>
                <a:gd name="T71" fmla="*/ 698 h 958"/>
                <a:gd name="T72" fmla="*/ 740 w 959"/>
                <a:gd name="T73" fmla="*/ 730 h 958"/>
                <a:gd name="T74" fmla="*/ 813 w 959"/>
                <a:gd name="T75" fmla="*/ 767 h 958"/>
                <a:gd name="T76" fmla="*/ 850 w 959"/>
                <a:gd name="T77" fmla="*/ 840 h 958"/>
                <a:gd name="T78" fmla="*/ 882 w 959"/>
                <a:gd name="T79" fmla="*/ 905 h 958"/>
                <a:gd name="T80" fmla="*/ 947 w 959"/>
                <a:gd name="T81" fmla="*/ 937 h 958"/>
                <a:gd name="T82" fmla="*/ 959 w 959"/>
                <a:gd name="T83" fmla="*/ 940 h 958"/>
                <a:gd name="T84" fmla="*/ 953 w 959"/>
                <a:gd name="T85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9" h="958">
                  <a:moveTo>
                    <a:pt x="953" y="958"/>
                  </a:moveTo>
                  <a:cubicBezTo>
                    <a:pt x="949" y="957"/>
                    <a:pt x="946" y="956"/>
                    <a:pt x="942" y="955"/>
                  </a:cubicBezTo>
                  <a:cubicBezTo>
                    <a:pt x="917" y="948"/>
                    <a:pt x="891" y="940"/>
                    <a:pt x="869" y="918"/>
                  </a:cubicBezTo>
                  <a:cubicBezTo>
                    <a:pt x="847" y="896"/>
                    <a:pt x="840" y="870"/>
                    <a:pt x="832" y="845"/>
                  </a:cubicBezTo>
                  <a:cubicBezTo>
                    <a:pt x="825" y="821"/>
                    <a:pt x="819" y="799"/>
                    <a:pt x="800" y="780"/>
                  </a:cubicBezTo>
                  <a:cubicBezTo>
                    <a:pt x="781" y="762"/>
                    <a:pt x="759" y="755"/>
                    <a:pt x="735" y="748"/>
                  </a:cubicBezTo>
                  <a:cubicBezTo>
                    <a:pt x="710" y="741"/>
                    <a:pt x="684" y="733"/>
                    <a:pt x="662" y="711"/>
                  </a:cubicBezTo>
                  <a:cubicBezTo>
                    <a:pt x="640" y="689"/>
                    <a:pt x="632" y="663"/>
                    <a:pt x="625" y="638"/>
                  </a:cubicBezTo>
                  <a:cubicBezTo>
                    <a:pt x="618" y="614"/>
                    <a:pt x="611" y="591"/>
                    <a:pt x="593" y="573"/>
                  </a:cubicBezTo>
                  <a:cubicBezTo>
                    <a:pt x="574" y="554"/>
                    <a:pt x="552" y="548"/>
                    <a:pt x="528" y="541"/>
                  </a:cubicBezTo>
                  <a:cubicBezTo>
                    <a:pt x="503" y="533"/>
                    <a:pt x="477" y="526"/>
                    <a:pt x="455" y="504"/>
                  </a:cubicBezTo>
                  <a:cubicBezTo>
                    <a:pt x="433" y="482"/>
                    <a:pt x="425" y="456"/>
                    <a:pt x="418" y="431"/>
                  </a:cubicBezTo>
                  <a:cubicBezTo>
                    <a:pt x="411" y="407"/>
                    <a:pt x="404" y="384"/>
                    <a:pt x="386" y="366"/>
                  </a:cubicBezTo>
                  <a:cubicBezTo>
                    <a:pt x="367" y="347"/>
                    <a:pt x="345" y="341"/>
                    <a:pt x="321" y="334"/>
                  </a:cubicBezTo>
                  <a:cubicBezTo>
                    <a:pt x="295" y="326"/>
                    <a:pt x="270" y="319"/>
                    <a:pt x="248" y="297"/>
                  </a:cubicBezTo>
                  <a:cubicBezTo>
                    <a:pt x="226" y="275"/>
                    <a:pt x="218" y="249"/>
                    <a:pt x="211" y="224"/>
                  </a:cubicBezTo>
                  <a:cubicBezTo>
                    <a:pt x="204" y="200"/>
                    <a:pt x="197" y="177"/>
                    <a:pt x="179" y="159"/>
                  </a:cubicBezTo>
                  <a:cubicBezTo>
                    <a:pt x="160" y="140"/>
                    <a:pt x="137" y="134"/>
                    <a:pt x="113" y="126"/>
                  </a:cubicBezTo>
                  <a:cubicBezTo>
                    <a:pt x="88" y="119"/>
                    <a:pt x="62" y="112"/>
                    <a:pt x="40" y="90"/>
                  </a:cubicBezTo>
                  <a:cubicBezTo>
                    <a:pt x="19" y="68"/>
                    <a:pt x="11" y="42"/>
                    <a:pt x="4" y="17"/>
                  </a:cubicBezTo>
                  <a:cubicBezTo>
                    <a:pt x="2" y="13"/>
                    <a:pt x="1" y="9"/>
                    <a:pt x="0" y="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4"/>
                    <a:pt x="20" y="8"/>
                    <a:pt x="22" y="11"/>
                  </a:cubicBezTo>
                  <a:cubicBezTo>
                    <a:pt x="29" y="35"/>
                    <a:pt x="35" y="58"/>
                    <a:pt x="54" y="76"/>
                  </a:cubicBezTo>
                  <a:cubicBezTo>
                    <a:pt x="72" y="95"/>
                    <a:pt x="95" y="101"/>
                    <a:pt x="119" y="108"/>
                  </a:cubicBezTo>
                  <a:cubicBezTo>
                    <a:pt x="144" y="116"/>
                    <a:pt x="170" y="123"/>
                    <a:pt x="192" y="145"/>
                  </a:cubicBezTo>
                  <a:cubicBezTo>
                    <a:pt x="214" y="167"/>
                    <a:pt x="221" y="193"/>
                    <a:pt x="229" y="218"/>
                  </a:cubicBezTo>
                  <a:cubicBezTo>
                    <a:pt x="236" y="242"/>
                    <a:pt x="242" y="265"/>
                    <a:pt x="261" y="283"/>
                  </a:cubicBezTo>
                  <a:cubicBezTo>
                    <a:pt x="279" y="302"/>
                    <a:pt x="302" y="309"/>
                    <a:pt x="326" y="316"/>
                  </a:cubicBezTo>
                  <a:cubicBezTo>
                    <a:pt x="351" y="323"/>
                    <a:pt x="377" y="331"/>
                    <a:pt x="399" y="353"/>
                  </a:cubicBezTo>
                  <a:cubicBezTo>
                    <a:pt x="421" y="374"/>
                    <a:pt x="428" y="400"/>
                    <a:pt x="436" y="426"/>
                  </a:cubicBezTo>
                  <a:cubicBezTo>
                    <a:pt x="443" y="450"/>
                    <a:pt x="449" y="472"/>
                    <a:pt x="468" y="491"/>
                  </a:cubicBezTo>
                  <a:cubicBezTo>
                    <a:pt x="487" y="509"/>
                    <a:pt x="509" y="516"/>
                    <a:pt x="533" y="523"/>
                  </a:cubicBezTo>
                  <a:cubicBezTo>
                    <a:pt x="558" y="530"/>
                    <a:pt x="584" y="538"/>
                    <a:pt x="606" y="560"/>
                  </a:cubicBezTo>
                  <a:cubicBezTo>
                    <a:pt x="628" y="582"/>
                    <a:pt x="636" y="608"/>
                    <a:pt x="643" y="633"/>
                  </a:cubicBezTo>
                  <a:cubicBezTo>
                    <a:pt x="650" y="657"/>
                    <a:pt x="657" y="679"/>
                    <a:pt x="675" y="698"/>
                  </a:cubicBezTo>
                  <a:cubicBezTo>
                    <a:pt x="694" y="716"/>
                    <a:pt x="716" y="723"/>
                    <a:pt x="740" y="730"/>
                  </a:cubicBezTo>
                  <a:cubicBezTo>
                    <a:pt x="765" y="737"/>
                    <a:pt x="791" y="745"/>
                    <a:pt x="813" y="767"/>
                  </a:cubicBezTo>
                  <a:cubicBezTo>
                    <a:pt x="835" y="789"/>
                    <a:pt x="843" y="815"/>
                    <a:pt x="850" y="840"/>
                  </a:cubicBezTo>
                  <a:cubicBezTo>
                    <a:pt x="857" y="864"/>
                    <a:pt x="864" y="886"/>
                    <a:pt x="882" y="905"/>
                  </a:cubicBezTo>
                  <a:cubicBezTo>
                    <a:pt x="901" y="923"/>
                    <a:pt x="923" y="930"/>
                    <a:pt x="947" y="937"/>
                  </a:cubicBezTo>
                  <a:cubicBezTo>
                    <a:pt x="951" y="938"/>
                    <a:pt x="955" y="939"/>
                    <a:pt x="959" y="940"/>
                  </a:cubicBezTo>
                  <a:lnTo>
                    <a:pt x="953" y="9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ïŝlîḍè"/>
            <p:cNvSpPr/>
            <p:nvPr/>
          </p:nvSpPr>
          <p:spPr bwMode="auto">
            <a:xfrm>
              <a:off x="3862388" y="2495550"/>
              <a:ext cx="3168650" cy="3168650"/>
            </a:xfrm>
            <a:custGeom>
              <a:avLst/>
              <a:gdLst>
                <a:gd name="T0" fmla="*/ 826 w 840"/>
                <a:gd name="T1" fmla="*/ 840 h 840"/>
                <a:gd name="T2" fmla="*/ 790 w 840"/>
                <a:gd name="T3" fmla="*/ 768 h 840"/>
                <a:gd name="T4" fmla="*/ 758 w 840"/>
                <a:gd name="T5" fmla="*/ 703 h 840"/>
                <a:gd name="T6" fmla="*/ 693 w 840"/>
                <a:gd name="T7" fmla="*/ 671 h 840"/>
                <a:gd name="T8" fmla="*/ 620 w 840"/>
                <a:gd name="T9" fmla="*/ 634 h 840"/>
                <a:gd name="T10" fmla="*/ 583 w 840"/>
                <a:gd name="T11" fmla="*/ 561 h 840"/>
                <a:gd name="T12" fmla="*/ 551 w 840"/>
                <a:gd name="T13" fmla="*/ 496 h 840"/>
                <a:gd name="T14" fmla="*/ 486 w 840"/>
                <a:gd name="T15" fmla="*/ 464 h 840"/>
                <a:gd name="T16" fmla="*/ 413 w 840"/>
                <a:gd name="T17" fmla="*/ 427 h 840"/>
                <a:gd name="T18" fmla="*/ 376 w 840"/>
                <a:gd name="T19" fmla="*/ 354 h 840"/>
                <a:gd name="T20" fmla="*/ 344 w 840"/>
                <a:gd name="T21" fmla="*/ 289 h 840"/>
                <a:gd name="T22" fmla="*/ 279 w 840"/>
                <a:gd name="T23" fmla="*/ 256 h 840"/>
                <a:gd name="T24" fmla="*/ 206 w 840"/>
                <a:gd name="T25" fmla="*/ 220 h 840"/>
                <a:gd name="T26" fmla="*/ 169 w 840"/>
                <a:gd name="T27" fmla="*/ 147 h 840"/>
                <a:gd name="T28" fmla="*/ 137 w 840"/>
                <a:gd name="T29" fmla="*/ 81 h 840"/>
                <a:gd name="T30" fmla="*/ 72 w 840"/>
                <a:gd name="T31" fmla="*/ 49 h 840"/>
                <a:gd name="T32" fmla="*/ 0 w 840"/>
                <a:gd name="T33" fmla="*/ 14 h 840"/>
                <a:gd name="T34" fmla="*/ 13 w 840"/>
                <a:gd name="T35" fmla="*/ 0 h 840"/>
                <a:gd name="T36" fmla="*/ 77 w 840"/>
                <a:gd name="T37" fmla="*/ 31 h 840"/>
                <a:gd name="T38" fmla="*/ 150 w 840"/>
                <a:gd name="T39" fmla="*/ 68 h 840"/>
                <a:gd name="T40" fmla="*/ 187 w 840"/>
                <a:gd name="T41" fmla="*/ 141 h 840"/>
                <a:gd name="T42" fmla="*/ 219 w 840"/>
                <a:gd name="T43" fmla="*/ 206 h 840"/>
                <a:gd name="T44" fmla="*/ 284 w 840"/>
                <a:gd name="T45" fmla="*/ 238 h 840"/>
                <a:gd name="T46" fmla="*/ 357 w 840"/>
                <a:gd name="T47" fmla="*/ 275 h 840"/>
                <a:gd name="T48" fmla="*/ 394 w 840"/>
                <a:gd name="T49" fmla="*/ 348 h 840"/>
                <a:gd name="T50" fmla="*/ 426 w 840"/>
                <a:gd name="T51" fmla="*/ 413 h 840"/>
                <a:gd name="T52" fmla="*/ 491 w 840"/>
                <a:gd name="T53" fmla="*/ 446 h 840"/>
                <a:gd name="T54" fmla="*/ 564 w 840"/>
                <a:gd name="T55" fmla="*/ 483 h 840"/>
                <a:gd name="T56" fmla="*/ 601 w 840"/>
                <a:gd name="T57" fmla="*/ 556 h 840"/>
                <a:gd name="T58" fmla="*/ 633 w 840"/>
                <a:gd name="T59" fmla="*/ 621 h 840"/>
                <a:gd name="T60" fmla="*/ 698 w 840"/>
                <a:gd name="T61" fmla="*/ 653 h 840"/>
                <a:gd name="T62" fmla="*/ 771 w 840"/>
                <a:gd name="T63" fmla="*/ 690 h 840"/>
                <a:gd name="T64" fmla="*/ 808 w 840"/>
                <a:gd name="T65" fmla="*/ 763 h 840"/>
                <a:gd name="T66" fmla="*/ 840 w 840"/>
                <a:gd name="T67" fmla="*/ 827 h 840"/>
                <a:gd name="T68" fmla="*/ 826 w 840"/>
                <a:gd name="T69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" h="840">
                  <a:moveTo>
                    <a:pt x="826" y="840"/>
                  </a:moveTo>
                  <a:cubicBezTo>
                    <a:pt x="805" y="818"/>
                    <a:pt x="798" y="793"/>
                    <a:pt x="790" y="768"/>
                  </a:cubicBezTo>
                  <a:cubicBezTo>
                    <a:pt x="783" y="744"/>
                    <a:pt x="777" y="721"/>
                    <a:pt x="758" y="703"/>
                  </a:cubicBezTo>
                  <a:cubicBezTo>
                    <a:pt x="740" y="684"/>
                    <a:pt x="717" y="678"/>
                    <a:pt x="693" y="671"/>
                  </a:cubicBezTo>
                  <a:cubicBezTo>
                    <a:pt x="668" y="663"/>
                    <a:pt x="642" y="656"/>
                    <a:pt x="620" y="634"/>
                  </a:cubicBezTo>
                  <a:cubicBezTo>
                    <a:pt x="598" y="612"/>
                    <a:pt x="591" y="586"/>
                    <a:pt x="583" y="561"/>
                  </a:cubicBezTo>
                  <a:cubicBezTo>
                    <a:pt x="576" y="537"/>
                    <a:pt x="570" y="514"/>
                    <a:pt x="551" y="496"/>
                  </a:cubicBezTo>
                  <a:cubicBezTo>
                    <a:pt x="532" y="477"/>
                    <a:pt x="510" y="471"/>
                    <a:pt x="486" y="464"/>
                  </a:cubicBezTo>
                  <a:cubicBezTo>
                    <a:pt x="461" y="456"/>
                    <a:pt x="435" y="449"/>
                    <a:pt x="413" y="427"/>
                  </a:cubicBezTo>
                  <a:cubicBezTo>
                    <a:pt x="391" y="405"/>
                    <a:pt x="383" y="379"/>
                    <a:pt x="376" y="354"/>
                  </a:cubicBezTo>
                  <a:cubicBezTo>
                    <a:pt x="369" y="330"/>
                    <a:pt x="362" y="307"/>
                    <a:pt x="344" y="289"/>
                  </a:cubicBezTo>
                  <a:cubicBezTo>
                    <a:pt x="325" y="270"/>
                    <a:pt x="303" y="264"/>
                    <a:pt x="279" y="256"/>
                  </a:cubicBezTo>
                  <a:cubicBezTo>
                    <a:pt x="254" y="249"/>
                    <a:pt x="228" y="242"/>
                    <a:pt x="206" y="220"/>
                  </a:cubicBezTo>
                  <a:cubicBezTo>
                    <a:pt x="184" y="198"/>
                    <a:pt x="176" y="172"/>
                    <a:pt x="169" y="147"/>
                  </a:cubicBezTo>
                  <a:cubicBezTo>
                    <a:pt x="162" y="123"/>
                    <a:pt x="155" y="100"/>
                    <a:pt x="137" y="81"/>
                  </a:cubicBezTo>
                  <a:cubicBezTo>
                    <a:pt x="118" y="63"/>
                    <a:pt x="96" y="56"/>
                    <a:pt x="72" y="49"/>
                  </a:cubicBezTo>
                  <a:cubicBezTo>
                    <a:pt x="47" y="42"/>
                    <a:pt x="21" y="35"/>
                    <a:pt x="0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1" y="18"/>
                    <a:pt x="53" y="24"/>
                    <a:pt x="77" y="31"/>
                  </a:cubicBezTo>
                  <a:cubicBezTo>
                    <a:pt x="102" y="39"/>
                    <a:pt x="128" y="46"/>
                    <a:pt x="150" y="68"/>
                  </a:cubicBezTo>
                  <a:cubicBezTo>
                    <a:pt x="172" y="90"/>
                    <a:pt x="179" y="116"/>
                    <a:pt x="187" y="141"/>
                  </a:cubicBezTo>
                  <a:cubicBezTo>
                    <a:pt x="194" y="165"/>
                    <a:pt x="200" y="188"/>
                    <a:pt x="219" y="206"/>
                  </a:cubicBezTo>
                  <a:cubicBezTo>
                    <a:pt x="238" y="225"/>
                    <a:pt x="260" y="231"/>
                    <a:pt x="284" y="238"/>
                  </a:cubicBezTo>
                  <a:cubicBezTo>
                    <a:pt x="309" y="246"/>
                    <a:pt x="335" y="253"/>
                    <a:pt x="357" y="275"/>
                  </a:cubicBezTo>
                  <a:cubicBezTo>
                    <a:pt x="379" y="297"/>
                    <a:pt x="387" y="323"/>
                    <a:pt x="394" y="348"/>
                  </a:cubicBezTo>
                  <a:cubicBezTo>
                    <a:pt x="401" y="372"/>
                    <a:pt x="408" y="395"/>
                    <a:pt x="426" y="413"/>
                  </a:cubicBezTo>
                  <a:cubicBezTo>
                    <a:pt x="445" y="432"/>
                    <a:pt x="467" y="439"/>
                    <a:pt x="491" y="446"/>
                  </a:cubicBezTo>
                  <a:cubicBezTo>
                    <a:pt x="516" y="453"/>
                    <a:pt x="542" y="461"/>
                    <a:pt x="564" y="483"/>
                  </a:cubicBezTo>
                  <a:cubicBezTo>
                    <a:pt x="586" y="504"/>
                    <a:pt x="594" y="530"/>
                    <a:pt x="601" y="556"/>
                  </a:cubicBezTo>
                  <a:cubicBezTo>
                    <a:pt x="608" y="580"/>
                    <a:pt x="615" y="602"/>
                    <a:pt x="633" y="621"/>
                  </a:cubicBezTo>
                  <a:cubicBezTo>
                    <a:pt x="652" y="639"/>
                    <a:pt x="674" y="646"/>
                    <a:pt x="698" y="653"/>
                  </a:cubicBezTo>
                  <a:cubicBezTo>
                    <a:pt x="724" y="660"/>
                    <a:pt x="750" y="668"/>
                    <a:pt x="771" y="690"/>
                  </a:cubicBezTo>
                  <a:cubicBezTo>
                    <a:pt x="793" y="712"/>
                    <a:pt x="801" y="738"/>
                    <a:pt x="808" y="763"/>
                  </a:cubicBezTo>
                  <a:cubicBezTo>
                    <a:pt x="815" y="786"/>
                    <a:pt x="822" y="809"/>
                    <a:pt x="840" y="827"/>
                  </a:cubicBezTo>
                  <a:lnTo>
                    <a:pt x="826" y="8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íṣľíďé"/>
            <p:cNvSpPr/>
            <p:nvPr/>
          </p:nvSpPr>
          <p:spPr bwMode="auto">
            <a:xfrm>
              <a:off x="3873500" y="2725737"/>
              <a:ext cx="2927350" cy="2927350"/>
            </a:xfrm>
            <a:custGeom>
              <a:avLst/>
              <a:gdLst>
                <a:gd name="T0" fmla="*/ 758 w 776"/>
                <a:gd name="T1" fmla="*/ 776 h 776"/>
                <a:gd name="T2" fmla="*/ 748 w 776"/>
                <a:gd name="T3" fmla="*/ 746 h 776"/>
                <a:gd name="T4" fmla="*/ 716 w 776"/>
                <a:gd name="T5" fmla="*/ 681 h 776"/>
                <a:gd name="T6" fmla="*/ 651 w 776"/>
                <a:gd name="T7" fmla="*/ 649 h 776"/>
                <a:gd name="T8" fmla="*/ 578 w 776"/>
                <a:gd name="T9" fmla="*/ 612 h 776"/>
                <a:gd name="T10" fmla="*/ 541 w 776"/>
                <a:gd name="T11" fmla="*/ 539 h 776"/>
                <a:gd name="T12" fmla="*/ 509 w 776"/>
                <a:gd name="T13" fmla="*/ 474 h 776"/>
                <a:gd name="T14" fmla="*/ 444 w 776"/>
                <a:gd name="T15" fmla="*/ 441 h 776"/>
                <a:gd name="T16" fmla="*/ 371 w 776"/>
                <a:gd name="T17" fmla="*/ 405 h 776"/>
                <a:gd name="T18" fmla="*/ 334 w 776"/>
                <a:gd name="T19" fmla="*/ 332 h 776"/>
                <a:gd name="T20" fmla="*/ 302 w 776"/>
                <a:gd name="T21" fmla="*/ 266 h 776"/>
                <a:gd name="T22" fmla="*/ 237 w 776"/>
                <a:gd name="T23" fmla="*/ 234 h 776"/>
                <a:gd name="T24" fmla="*/ 164 w 776"/>
                <a:gd name="T25" fmla="*/ 197 h 776"/>
                <a:gd name="T26" fmla="*/ 127 w 776"/>
                <a:gd name="T27" fmla="*/ 124 h 776"/>
                <a:gd name="T28" fmla="*/ 95 w 776"/>
                <a:gd name="T29" fmla="*/ 59 h 776"/>
                <a:gd name="T30" fmla="*/ 30 w 776"/>
                <a:gd name="T31" fmla="*/ 27 h 776"/>
                <a:gd name="T32" fmla="*/ 0 w 776"/>
                <a:gd name="T33" fmla="*/ 17 h 776"/>
                <a:gd name="T34" fmla="*/ 7 w 776"/>
                <a:gd name="T35" fmla="*/ 0 h 776"/>
                <a:gd name="T36" fmla="*/ 35 w 776"/>
                <a:gd name="T37" fmla="*/ 9 h 776"/>
                <a:gd name="T38" fmla="*/ 108 w 776"/>
                <a:gd name="T39" fmla="*/ 46 h 776"/>
                <a:gd name="T40" fmla="*/ 145 w 776"/>
                <a:gd name="T41" fmla="*/ 119 h 776"/>
                <a:gd name="T42" fmla="*/ 177 w 776"/>
                <a:gd name="T43" fmla="*/ 184 h 776"/>
                <a:gd name="T44" fmla="*/ 242 w 776"/>
                <a:gd name="T45" fmla="*/ 216 h 776"/>
                <a:gd name="T46" fmla="*/ 315 w 776"/>
                <a:gd name="T47" fmla="*/ 253 h 776"/>
                <a:gd name="T48" fmla="*/ 352 w 776"/>
                <a:gd name="T49" fmla="*/ 326 h 776"/>
                <a:gd name="T50" fmla="*/ 384 w 776"/>
                <a:gd name="T51" fmla="*/ 391 h 776"/>
                <a:gd name="T52" fmla="*/ 449 w 776"/>
                <a:gd name="T53" fmla="*/ 423 h 776"/>
                <a:gd name="T54" fmla="*/ 522 w 776"/>
                <a:gd name="T55" fmla="*/ 460 h 776"/>
                <a:gd name="T56" fmla="*/ 559 w 776"/>
                <a:gd name="T57" fmla="*/ 533 h 776"/>
                <a:gd name="T58" fmla="*/ 591 w 776"/>
                <a:gd name="T59" fmla="*/ 598 h 776"/>
                <a:gd name="T60" fmla="*/ 657 w 776"/>
                <a:gd name="T61" fmla="*/ 631 h 776"/>
                <a:gd name="T62" fmla="*/ 730 w 776"/>
                <a:gd name="T63" fmla="*/ 668 h 776"/>
                <a:gd name="T64" fmla="*/ 766 w 776"/>
                <a:gd name="T65" fmla="*/ 741 h 776"/>
                <a:gd name="T66" fmla="*/ 776 w 776"/>
                <a:gd name="T67" fmla="*/ 769 h 776"/>
                <a:gd name="T68" fmla="*/ 758 w 776"/>
                <a:gd name="T69" fmla="*/ 77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6" h="776">
                  <a:moveTo>
                    <a:pt x="758" y="776"/>
                  </a:moveTo>
                  <a:cubicBezTo>
                    <a:pt x="754" y="766"/>
                    <a:pt x="751" y="756"/>
                    <a:pt x="748" y="746"/>
                  </a:cubicBezTo>
                  <a:cubicBezTo>
                    <a:pt x="741" y="722"/>
                    <a:pt x="735" y="699"/>
                    <a:pt x="716" y="681"/>
                  </a:cubicBezTo>
                  <a:cubicBezTo>
                    <a:pt x="698" y="662"/>
                    <a:pt x="675" y="656"/>
                    <a:pt x="651" y="649"/>
                  </a:cubicBezTo>
                  <a:cubicBezTo>
                    <a:pt x="626" y="641"/>
                    <a:pt x="600" y="634"/>
                    <a:pt x="578" y="612"/>
                  </a:cubicBezTo>
                  <a:cubicBezTo>
                    <a:pt x="556" y="590"/>
                    <a:pt x="549" y="564"/>
                    <a:pt x="541" y="539"/>
                  </a:cubicBezTo>
                  <a:cubicBezTo>
                    <a:pt x="534" y="515"/>
                    <a:pt x="528" y="492"/>
                    <a:pt x="509" y="474"/>
                  </a:cubicBezTo>
                  <a:cubicBezTo>
                    <a:pt x="491" y="455"/>
                    <a:pt x="468" y="449"/>
                    <a:pt x="444" y="441"/>
                  </a:cubicBezTo>
                  <a:cubicBezTo>
                    <a:pt x="419" y="434"/>
                    <a:pt x="393" y="427"/>
                    <a:pt x="371" y="405"/>
                  </a:cubicBezTo>
                  <a:cubicBezTo>
                    <a:pt x="349" y="383"/>
                    <a:pt x="342" y="357"/>
                    <a:pt x="334" y="332"/>
                  </a:cubicBezTo>
                  <a:cubicBezTo>
                    <a:pt x="327" y="308"/>
                    <a:pt x="321" y="285"/>
                    <a:pt x="302" y="266"/>
                  </a:cubicBezTo>
                  <a:cubicBezTo>
                    <a:pt x="283" y="248"/>
                    <a:pt x="261" y="241"/>
                    <a:pt x="237" y="234"/>
                  </a:cubicBezTo>
                  <a:cubicBezTo>
                    <a:pt x="212" y="227"/>
                    <a:pt x="186" y="219"/>
                    <a:pt x="164" y="197"/>
                  </a:cubicBezTo>
                  <a:cubicBezTo>
                    <a:pt x="142" y="176"/>
                    <a:pt x="134" y="150"/>
                    <a:pt x="127" y="124"/>
                  </a:cubicBezTo>
                  <a:cubicBezTo>
                    <a:pt x="120" y="100"/>
                    <a:pt x="113" y="78"/>
                    <a:pt x="95" y="59"/>
                  </a:cubicBezTo>
                  <a:cubicBezTo>
                    <a:pt x="76" y="41"/>
                    <a:pt x="54" y="34"/>
                    <a:pt x="30" y="27"/>
                  </a:cubicBezTo>
                  <a:cubicBezTo>
                    <a:pt x="20" y="24"/>
                    <a:pt x="10" y="21"/>
                    <a:pt x="0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6" y="4"/>
                    <a:pt x="25" y="6"/>
                    <a:pt x="35" y="9"/>
                  </a:cubicBezTo>
                  <a:cubicBezTo>
                    <a:pt x="60" y="17"/>
                    <a:pt x="86" y="24"/>
                    <a:pt x="108" y="46"/>
                  </a:cubicBezTo>
                  <a:cubicBezTo>
                    <a:pt x="130" y="68"/>
                    <a:pt x="138" y="94"/>
                    <a:pt x="145" y="119"/>
                  </a:cubicBezTo>
                  <a:cubicBezTo>
                    <a:pt x="152" y="143"/>
                    <a:pt x="159" y="166"/>
                    <a:pt x="177" y="184"/>
                  </a:cubicBezTo>
                  <a:cubicBezTo>
                    <a:pt x="196" y="203"/>
                    <a:pt x="218" y="209"/>
                    <a:pt x="242" y="216"/>
                  </a:cubicBezTo>
                  <a:cubicBezTo>
                    <a:pt x="267" y="224"/>
                    <a:pt x="293" y="231"/>
                    <a:pt x="315" y="253"/>
                  </a:cubicBezTo>
                  <a:cubicBezTo>
                    <a:pt x="337" y="275"/>
                    <a:pt x="345" y="301"/>
                    <a:pt x="352" y="326"/>
                  </a:cubicBezTo>
                  <a:cubicBezTo>
                    <a:pt x="359" y="350"/>
                    <a:pt x="366" y="373"/>
                    <a:pt x="384" y="391"/>
                  </a:cubicBezTo>
                  <a:cubicBezTo>
                    <a:pt x="403" y="410"/>
                    <a:pt x="425" y="416"/>
                    <a:pt x="449" y="423"/>
                  </a:cubicBezTo>
                  <a:cubicBezTo>
                    <a:pt x="475" y="431"/>
                    <a:pt x="501" y="438"/>
                    <a:pt x="522" y="460"/>
                  </a:cubicBezTo>
                  <a:cubicBezTo>
                    <a:pt x="544" y="482"/>
                    <a:pt x="552" y="508"/>
                    <a:pt x="559" y="533"/>
                  </a:cubicBezTo>
                  <a:cubicBezTo>
                    <a:pt x="566" y="557"/>
                    <a:pt x="573" y="580"/>
                    <a:pt x="591" y="598"/>
                  </a:cubicBezTo>
                  <a:cubicBezTo>
                    <a:pt x="610" y="617"/>
                    <a:pt x="633" y="624"/>
                    <a:pt x="657" y="631"/>
                  </a:cubicBezTo>
                  <a:cubicBezTo>
                    <a:pt x="682" y="638"/>
                    <a:pt x="708" y="646"/>
                    <a:pt x="730" y="668"/>
                  </a:cubicBezTo>
                  <a:cubicBezTo>
                    <a:pt x="752" y="689"/>
                    <a:pt x="759" y="715"/>
                    <a:pt x="766" y="741"/>
                  </a:cubicBezTo>
                  <a:cubicBezTo>
                    <a:pt x="769" y="750"/>
                    <a:pt x="772" y="760"/>
                    <a:pt x="776" y="769"/>
                  </a:cubicBezTo>
                  <a:lnTo>
                    <a:pt x="758" y="7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ïṩlîḋè"/>
            <p:cNvSpPr/>
            <p:nvPr/>
          </p:nvSpPr>
          <p:spPr bwMode="auto">
            <a:xfrm>
              <a:off x="3878263" y="2917825"/>
              <a:ext cx="2730500" cy="2732088"/>
            </a:xfrm>
            <a:custGeom>
              <a:avLst/>
              <a:gdLst>
                <a:gd name="T0" fmla="*/ 706 w 724"/>
                <a:gd name="T1" fmla="*/ 724 h 724"/>
                <a:gd name="T2" fmla="*/ 676 w 724"/>
                <a:gd name="T3" fmla="*/ 669 h 724"/>
                <a:gd name="T4" fmla="*/ 611 w 724"/>
                <a:gd name="T5" fmla="*/ 636 h 724"/>
                <a:gd name="T6" fmla="*/ 538 w 724"/>
                <a:gd name="T7" fmla="*/ 600 h 724"/>
                <a:gd name="T8" fmla="*/ 501 w 724"/>
                <a:gd name="T9" fmla="*/ 527 h 724"/>
                <a:gd name="T10" fmla="*/ 469 w 724"/>
                <a:gd name="T11" fmla="*/ 461 h 724"/>
                <a:gd name="T12" fmla="*/ 404 w 724"/>
                <a:gd name="T13" fmla="*/ 429 h 724"/>
                <a:gd name="T14" fmla="*/ 331 w 724"/>
                <a:gd name="T15" fmla="*/ 392 h 724"/>
                <a:gd name="T16" fmla="*/ 294 w 724"/>
                <a:gd name="T17" fmla="*/ 319 h 724"/>
                <a:gd name="T18" fmla="*/ 262 w 724"/>
                <a:gd name="T19" fmla="*/ 254 h 724"/>
                <a:gd name="T20" fmla="*/ 197 w 724"/>
                <a:gd name="T21" fmla="*/ 222 h 724"/>
                <a:gd name="T22" fmla="*/ 124 w 724"/>
                <a:gd name="T23" fmla="*/ 185 h 724"/>
                <a:gd name="T24" fmla="*/ 87 w 724"/>
                <a:gd name="T25" fmla="*/ 112 h 724"/>
                <a:gd name="T26" fmla="*/ 55 w 724"/>
                <a:gd name="T27" fmla="*/ 47 h 724"/>
                <a:gd name="T28" fmla="*/ 0 w 724"/>
                <a:gd name="T29" fmla="*/ 18 h 724"/>
                <a:gd name="T30" fmla="*/ 5 w 724"/>
                <a:gd name="T31" fmla="*/ 0 h 724"/>
                <a:gd name="T32" fmla="*/ 68 w 724"/>
                <a:gd name="T33" fmla="*/ 34 h 724"/>
                <a:gd name="T34" fmla="*/ 105 w 724"/>
                <a:gd name="T35" fmla="*/ 107 h 724"/>
                <a:gd name="T36" fmla="*/ 137 w 724"/>
                <a:gd name="T37" fmla="*/ 172 h 724"/>
                <a:gd name="T38" fmla="*/ 202 w 724"/>
                <a:gd name="T39" fmla="*/ 204 h 724"/>
                <a:gd name="T40" fmla="*/ 275 w 724"/>
                <a:gd name="T41" fmla="*/ 241 h 724"/>
                <a:gd name="T42" fmla="*/ 312 w 724"/>
                <a:gd name="T43" fmla="*/ 314 h 724"/>
                <a:gd name="T44" fmla="*/ 344 w 724"/>
                <a:gd name="T45" fmla="*/ 379 h 724"/>
                <a:gd name="T46" fmla="*/ 410 w 724"/>
                <a:gd name="T47" fmla="*/ 411 h 724"/>
                <a:gd name="T48" fmla="*/ 483 w 724"/>
                <a:gd name="T49" fmla="*/ 448 h 724"/>
                <a:gd name="T50" fmla="*/ 519 w 724"/>
                <a:gd name="T51" fmla="*/ 521 h 724"/>
                <a:gd name="T52" fmla="*/ 552 w 724"/>
                <a:gd name="T53" fmla="*/ 586 h 724"/>
                <a:gd name="T54" fmla="*/ 617 w 724"/>
                <a:gd name="T55" fmla="*/ 618 h 724"/>
                <a:gd name="T56" fmla="*/ 690 w 724"/>
                <a:gd name="T57" fmla="*/ 655 h 724"/>
                <a:gd name="T58" fmla="*/ 724 w 724"/>
                <a:gd name="T59" fmla="*/ 719 h 724"/>
                <a:gd name="T60" fmla="*/ 706 w 724"/>
                <a:gd name="T61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4" h="724">
                  <a:moveTo>
                    <a:pt x="706" y="724"/>
                  </a:moveTo>
                  <a:cubicBezTo>
                    <a:pt x="700" y="705"/>
                    <a:pt x="693" y="685"/>
                    <a:pt x="676" y="669"/>
                  </a:cubicBezTo>
                  <a:cubicBezTo>
                    <a:pt x="658" y="650"/>
                    <a:pt x="635" y="644"/>
                    <a:pt x="611" y="636"/>
                  </a:cubicBezTo>
                  <a:cubicBezTo>
                    <a:pt x="586" y="629"/>
                    <a:pt x="560" y="622"/>
                    <a:pt x="538" y="600"/>
                  </a:cubicBezTo>
                  <a:cubicBezTo>
                    <a:pt x="516" y="578"/>
                    <a:pt x="509" y="552"/>
                    <a:pt x="501" y="527"/>
                  </a:cubicBezTo>
                  <a:cubicBezTo>
                    <a:pt x="494" y="503"/>
                    <a:pt x="488" y="480"/>
                    <a:pt x="469" y="461"/>
                  </a:cubicBezTo>
                  <a:cubicBezTo>
                    <a:pt x="451" y="443"/>
                    <a:pt x="428" y="436"/>
                    <a:pt x="404" y="429"/>
                  </a:cubicBezTo>
                  <a:cubicBezTo>
                    <a:pt x="379" y="422"/>
                    <a:pt x="353" y="414"/>
                    <a:pt x="331" y="392"/>
                  </a:cubicBezTo>
                  <a:cubicBezTo>
                    <a:pt x="309" y="371"/>
                    <a:pt x="302" y="345"/>
                    <a:pt x="294" y="319"/>
                  </a:cubicBezTo>
                  <a:cubicBezTo>
                    <a:pt x="287" y="295"/>
                    <a:pt x="281" y="273"/>
                    <a:pt x="262" y="254"/>
                  </a:cubicBezTo>
                  <a:cubicBezTo>
                    <a:pt x="244" y="236"/>
                    <a:pt x="221" y="229"/>
                    <a:pt x="197" y="222"/>
                  </a:cubicBezTo>
                  <a:cubicBezTo>
                    <a:pt x="172" y="215"/>
                    <a:pt x="146" y="207"/>
                    <a:pt x="124" y="185"/>
                  </a:cubicBezTo>
                  <a:cubicBezTo>
                    <a:pt x="102" y="163"/>
                    <a:pt x="95" y="137"/>
                    <a:pt x="87" y="112"/>
                  </a:cubicBezTo>
                  <a:cubicBezTo>
                    <a:pt x="80" y="88"/>
                    <a:pt x="74" y="66"/>
                    <a:pt x="55" y="47"/>
                  </a:cubicBezTo>
                  <a:cubicBezTo>
                    <a:pt x="38" y="31"/>
                    <a:pt x="19" y="24"/>
                    <a:pt x="0" y="1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5" y="6"/>
                    <a:pt x="49" y="14"/>
                    <a:pt x="68" y="34"/>
                  </a:cubicBezTo>
                  <a:cubicBezTo>
                    <a:pt x="90" y="56"/>
                    <a:pt x="98" y="82"/>
                    <a:pt x="105" y="107"/>
                  </a:cubicBezTo>
                  <a:cubicBezTo>
                    <a:pt x="112" y="131"/>
                    <a:pt x="119" y="153"/>
                    <a:pt x="137" y="172"/>
                  </a:cubicBezTo>
                  <a:cubicBezTo>
                    <a:pt x="156" y="191"/>
                    <a:pt x="178" y="197"/>
                    <a:pt x="202" y="204"/>
                  </a:cubicBezTo>
                  <a:cubicBezTo>
                    <a:pt x="228" y="212"/>
                    <a:pt x="254" y="219"/>
                    <a:pt x="275" y="241"/>
                  </a:cubicBezTo>
                  <a:cubicBezTo>
                    <a:pt x="297" y="263"/>
                    <a:pt x="305" y="289"/>
                    <a:pt x="312" y="314"/>
                  </a:cubicBezTo>
                  <a:cubicBezTo>
                    <a:pt x="319" y="338"/>
                    <a:pt x="326" y="361"/>
                    <a:pt x="344" y="379"/>
                  </a:cubicBezTo>
                  <a:cubicBezTo>
                    <a:pt x="363" y="398"/>
                    <a:pt x="386" y="404"/>
                    <a:pt x="410" y="411"/>
                  </a:cubicBezTo>
                  <a:cubicBezTo>
                    <a:pt x="435" y="419"/>
                    <a:pt x="461" y="426"/>
                    <a:pt x="483" y="448"/>
                  </a:cubicBezTo>
                  <a:cubicBezTo>
                    <a:pt x="505" y="470"/>
                    <a:pt x="512" y="496"/>
                    <a:pt x="519" y="521"/>
                  </a:cubicBezTo>
                  <a:cubicBezTo>
                    <a:pt x="526" y="545"/>
                    <a:pt x="533" y="568"/>
                    <a:pt x="552" y="586"/>
                  </a:cubicBezTo>
                  <a:cubicBezTo>
                    <a:pt x="570" y="605"/>
                    <a:pt x="593" y="611"/>
                    <a:pt x="617" y="618"/>
                  </a:cubicBezTo>
                  <a:cubicBezTo>
                    <a:pt x="642" y="626"/>
                    <a:pt x="668" y="633"/>
                    <a:pt x="690" y="655"/>
                  </a:cubicBezTo>
                  <a:cubicBezTo>
                    <a:pt x="709" y="675"/>
                    <a:pt x="718" y="698"/>
                    <a:pt x="724" y="719"/>
                  </a:cubicBezTo>
                  <a:lnTo>
                    <a:pt x="706" y="7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íṥlîḍè"/>
            <p:cNvSpPr/>
            <p:nvPr/>
          </p:nvSpPr>
          <p:spPr bwMode="auto">
            <a:xfrm>
              <a:off x="3867150" y="3125787"/>
              <a:ext cx="2530475" cy="2530475"/>
            </a:xfrm>
            <a:custGeom>
              <a:avLst/>
              <a:gdLst>
                <a:gd name="T0" fmla="*/ 655 w 671"/>
                <a:gd name="T1" fmla="*/ 671 h 671"/>
                <a:gd name="T2" fmla="*/ 641 w 671"/>
                <a:gd name="T3" fmla="*/ 652 h 671"/>
                <a:gd name="T4" fmla="*/ 576 w 671"/>
                <a:gd name="T5" fmla="*/ 620 h 671"/>
                <a:gd name="T6" fmla="*/ 503 w 671"/>
                <a:gd name="T7" fmla="*/ 583 h 671"/>
                <a:gd name="T8" fmla="*/ 466 w 671"/>
                <a:gd name="T9" fmla="*/ 510 h 671"/>
                <a:gd name="T10" fmla="*/ 433 w 671"/>
                <a:gd name="T11" fmla="*/ 445 h 671"/>
                <a:gd name="T12" fmla="*/ 368 w 671"/>
                <a:gd name="T13" fmla="*/ 413 h 671"/>
                <a:gd name="T14" fmla="*/ 295 w 671"/>
                <a:gd name="T15" fmla="*/ 376 h 671"/>
                <a:gd name="T16" fmla="*/ 258 w 671"/>
                <a:gd name="T17" fmla="*/ 303 h 671"/>
                <a:gd name="T18" fmla="*/ 226 w 671"/>
                <a:gd name="T19" fmla="*/ 238 h 671"/>
                <a:gd name="T20" fmla="*/ 161 w 671"/>
                <a:gd name="T21" fmla="*/ 206 h 671"/>
                <a:gd name="T22" fmla="*/ 88 w 671"/>
                <a:gd name="T23" fmla="*/ 169 h 671"/>
                <a:gd name="T24" fmla="*/ 51 w 671"/>
                <a:gd name="T25" fmla="*/ 96 h 671"/>
                <a:gd name="T26" fmla="*/ 19 w 671"/>
                <a:gd name="T27" fmla="*/ 31 h 671"/>
                <a:gd name="T28" fmla="*/ 0 w 671"/>
                <a:gd name="T29" fmla="*/ 17 h 671"/>
                <a:gd name="T30" fmla="*/ 10 w 671"/>
                <a:gd name="T31" fmla="*/ 0 h 671"/>
                <a:gd name="T32" fmla="*/ 32 w 671"/>
                <a:gd name="T33" fmla="*/ 18 h 671"/>
                <a:gd name="T34" fmla="*/ 69 w 671"/>
                <a:gd name="T35" fmla="*/ 91 h 671"/>
                <a:gd name="T36" fmla="*/ 101 w 671"/>
                <a:gd name="T37" fmla="*/ 156 h 671"/>
                <a:gd name="T38" fmla="*/ 167 w 671"/>
                <a:gd name="T39" fmla="*/ 188 h 671"/>
                <a:gd name="T40" fmla="*/ 240 w 671"/>
                <a:gd name="T41" fmla="*/ 225 h 671"/>
                <a:gd name="T42" fmla="*/ 276 w 671"/>
                <a:gd name="T43" fmla="*/ 298 h 671"/>
                <a:gd name="T44" fmla="*/ 309 w 671"/>
                <a:gd name="T45" fmla="*/ 363 h 671"/>
                <a:gd name="T46" fmla="*/ 374 w 671"/>
                <a:gd name="T47" fmla="*/ 395 h 671"/>
                <a:gd name="T48" fmla="*/ 447 w 671"/>
                <a:gd name="T49" fmla="*/ 432 h 671"/>
                <a:gd name="T50" fmla="*/ 484 w 671"/>
                <a:gd name="T51" fmla="*/ 505 h 671"/>
                <a:gd name="T52" fmla="*/ 516 w 671"/>
                <a:gd name="T53" fmla="*/ 570 h 671"/>
                <a:gd name="T54" fmla="*/ 581 w 671"/>
                <a:gd name="T55" fmla="*/ 602 h 671"/>
                <a:gd name="T56" fmla="*/ 654 w 671"/>
                <a:gd name="T57" fmla="*/ 639 h 671"/>
                <a:gd name="T58" fmla="*/ 671 w 671"/>
                <a:gd name="T59" fmla="*/ 662 h 671"/>
                <a:gd name="T60" fmla="*/ 655 w 671"/>
                <a:gd name="T6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1" h="671">
                  <a:moveTo>
                    <a:pt x="655" y="671"/>
                  </a:moveTo>
                  <a:cubicBezTo>
                    <a:pt x="651" y="664"/>
                    <a:pt x="646" y="658"/>
                    <a:pt x="641" y="652"/>
                  </a:cubicBezTo>
                  <a:cubicBezTo>
                    <a:pt x="622" y="634"/>
                    <a:pt x="600" y="627"/>
                    <a:pt x="576" y="620"/>
                  </a:cubicBezTo>
                  <a:cubicBezTo>
                    <a:pt x="550" y="613"/>
                    <a:pt x="524" y="605"/>
                    <a:pt x="503" y="583"/>
                  </a:cubicBezTo>
                  <a:cubicBezTo>
                    <a:pt x="481" y="562"/>
                    <a:pt x="473" y="536"/>
                    <a:pt x="466" y="510"/>
                  </a:cubicBezTo>
                  <a:cubicBezTo>
                    <a:pt x="459" y="486"/>
                    <a:pt x="452" y="464"/>
                    <a:pt x="433" y="445"/>
                  </a:cubicBezTo>
                  <a:cubicBezTo>
                    <a:pt x="415" y="427"/>
                    <a:pt x="392" y="420"/>
                    <a:pt x="368" y="413"/>
                  </a:cubicBezTo>
                  <a:cubicBezTo>
                    <a:pt x="343" y="406"/>
                    <a:pt x="317" y="398"/>
                    <a:pt x="295" y="376"/>
                  </a:cubicBezTo>
                  <a:cubicBezTo>
                    <a:pt x="273" y="354"/>
                    <a:pt x="266" y="328"/>
                    <a:pt x="258" y="303"/>
                  </a:cubicBezTo>
                  <a:cubicBezTo>
                    <a:pt x="251" y="279"/>
                    <a:pt x="245" y="257"/>
                    <a:pt x="226" y="238"/>
                  </a:cubicBezTo>
                  <a:cubicBezTo>
                    <a:pt x="208" y="220"/>
                    <a:pt x="185" y="213"/>
                    <a:pt x="161" y="206"/>
                  </a:cubicBezTo>
                  <a:cubicBezTo>
                    <a:pt x="136" y="199"/>
                    <a:pt x="110" y="191"/>
                    <a:pt x="88" y="169"/>
                  </a:cubicBezTo>
                  <a:cubicBezTo>
                    <a:pt x="66" y="147"/>
                    <a:pt x="59" y="121"/>
                    <a:pt x="51" y="96"/>
                  </a:cubicBezTo>
                  <a:cubicBezTo>
                    <a:pt x="44" y="72"/>
                    <a:pt x="38" y="50"/>
                    <a:pt x="19" y="31"/>
                  </a:cubicBezTo>
                  <a:cubicBezTo>
                    <a:pt x="14" y="25"/>
                    <a:pt x="8" y="21"/>
                    <a:pt x="0" y="1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5"/>
                    <a:pt x="26" y="11"/>
                    <a:pt x="32" y="18"/>
                  </a:cubicBezTo>
                  <a:cubicBezTo>
                    <a:pt x="54" y="40"/>
                    <a:pt x="62" y="66"/>
                    <a:pt x="69" y="91"/>
                  </a:cubicBezTo>
                  <a:cubicBezTo>
                    <a:pt x="76" y="115"/>
                    <a:pt x="83" y="137"/>
                    <a:pt x="101" y="156"/>
                  </a:cubicBezTo>
                  <a:cubicBezTo>
                    <a:pt x="120" y="174"/>
                    <a:pt x="143" y="181"/>
                    <a:pt x="167" y="188"/>
                  </a:cubicBezTo>
                  <a:cubicBezTo>
                    <a:pt x="192" y="195"/>
                    <a:pt x="218" y="203"/>
                    <a:pt x="240" y="225"/>
                  </a:cubicBezTo>
                  <a:cubicBezTo>
                    <a:pt x="262" y="247"/>
                    <a:pt x="269" y="273"/>
                    <a:pt x="276" y="298"/>
                  </a:cubicBezTo>
                  <a:cubicBezTo>
                    <a:pt x="283" y="322"/>
                    <a:pt x="290" y="344"/>
                    <a:pt x="309" y="363"/>
                  </a:cubicBezTo>
                  <a:cubicBezTo>
                    <a:pt x="327" y="382"/>
                    <a:pt x="350" y="388"/>
                    <a:pt x="374" y="395"/>
                  </a:cubicBezTo>
                  <a:cubicBezTo>
                    <a:pt x="399" y="403"/>
                    <a:pt x="425" y="410"/>
                    <a:pt x="447" y="432"/>
                  </a:cubicBezTo>
                  <a:cubicBezTo>
                    <a:pt x="469" y="454"/>
                    <a:pt x="476" y="480"/>
                    <a:pt x="484" y="505"/>
                  </a:cubicBezTo>
                  <a:cubicBezTo>
                    <a:pt x="491" y="529"/>
                    <a:pt x="497" y="552"/>
                    <a:pt x="516" y="570"/>
                  </a:cubicBezTo>
                  <a:cubicBezTo>
                    <a:pt x="534" y="589"/>
                    <a:pt x="557" y="595"/>
                    <a:pt x="581" y="602"/>
                  </a:cubicBezTo>
                  <a:cubicBezTo>
                    <a:pt x="606" y="610"/>
                    <a:pt x="632" y="617"/>
                    <a:pt x="654" y="639"/>
                  </a:cubicBezTo>
                  <a:cubicBezTo>
                    <a:pt x="661" y="646"/>
                    <a:pt x="666" y="653"/>
                    <a:pt x="671" y="662"/>
                  </a:cubicBezTo>
                  <a:lnTo>
                    <a:pt x="655" y="6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ïṩlîḋé"/>
            <p:cNvSpPr/>
            <p:nvPr/>
          </p:nvSpPr>
          <p:spPr bwMode="auto">
            <a:xfrm>
              <a:off x="3854450" y="3441700"/>
              <a:ext cx="2230438" cy="2230438"/>
            </a:xfrm>
            <a:custGeom>
              <a:avLst/>
              <a:gdLst>
                <a:gd name="T0" fmla="*/ 582 w 591"/>
                <a:gd name="T1" fmla="*/ 591 h 591"/>
                <a:gd name="T2" fmla="*/ 540 w 591"/>
                <a:gd name="T3" fmla="*/ 575 h 591"/>
                <a:gd name="T4" fmla="*/ 467 w 591"/>
                <a:gd name="T5" fmla="*/ 538 h 591"/>
                <a:gd name="T6" fmla="*/ 430 w 591"/>
                <a:gd name="T7" fmla="*/ 465 h 591"/>
                <a:gd name="T8" fmla="*/ 398 w 591"/>
                <a:gd name="T9" fmla="*/ 400 h 591"/>
                <a:gd name="T10" fmla="*/ 333 w 591"/>
                <a:gd name="T11" fmla="*/ 368 h 591"/>
                <a:gd name="T12" fmla="*/ 260 w 591"/>
                <a:gd name="T13" fmla="*/ 331 h 591"/>
                <a:gd name="T14" fmla="*/ 223 w 591"/>
                <a:gd name="T15" fmla="*/ 258 h 591"/>
                <a:gd name="T16" fmla="*/ 190 w 591"/>
                <a:gd name="T17" fmla="*/ 193 h 591"/>
                <a:gd name="T18" fmla="*/ 125 w 591"/>
                <a:gd name="T19" fmla="*/ 161 h 591"/>
                <a:gd name="T20" fmla="*/ 52 w 591"/>
                <a:gd name="T21" fmla="*/ 124 h 591"/>
                <a:gd name="T22" fmla="*/ 15 w 591"/>
                <a:gd name="T23" fmla="*/ 51 h 591"/>
                <a:gd name="T24" fmla="*/ 0 w 591"/>
                <a:gd name="T25" fmla="*/ 9 h 591"/>
                <a:gd name="T26" fmla="*/ 17 w 591"/>
                <a:gd name="T27" fmla="*/ 0 h 591"/>
                <a:gd name="T28" fmla="*/ 33 w 591"/>
                <a:gd name="T29" fmla="*/ 46 h 591"/>
                <a:gd name="T30" fmla="*/ 66 w 591"/>
                <a:gd name="T31" fmla="*/ 111 h 591"/>
                <a:gd name="T32" fmla="*/ 131 w 591"/>
                <a:gd name="T33" fmla="*/ 143 h 591"/>
                <a:gd name="T34" fmla="*/ 204 w 591"/>
                <a:gd name="T35" fmla="*/ 180 h 591"/>
                <a:gd name="T36" fmla="*/ 241 w 591"/>
                <a:gd name="T37" fmla="*/ 253 h 591"/>
                <a:gd name="T38" fmla="*/ 273 w 591"/>
                <a:gd name="T39" fmla="*/ 318 h 591"/>
                <a:gd name="T40" fmla="*/ 338 w 591"/>
                <a:gd name="T41" fmla="*/ 350 h 591"/>
                <a:gd name="T42" fmla="*/ 411 w 591"/>
                <a:gd name="T43" fmla="*/ 387 h 591"/>
                <a:gd name="T44" fmla="*/ 448 w 591"/>
                <a:gd name="T45" fmla="*/ 460 h 591"/>
                <a:gd name="T46" fmla="*/ 480 w 591"/>
                <a:gd name="T47" fmla="*/ 525 h 591"/>
                <a:gd name="T48" fmla="*/ 545 w 591"/>
                <a:gd name="T49" fmla="*/ 557 h 591"/>
                <a:gd name="T50" fmla="*/ 591 w 591"/>
                <a:gd name="T51" fmla="*/ 574 h 591"/>
                <a:gd name="T52" fmla="*/ 582 w 591"/>
                <a:gd name="T53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1" h="591">
                  <a:moveTo>
                    <a:pt x="582" y="591"/>
                  </a:moveTo>
                  <a:cubicBezTo>
                    <a:pt x="569" y="584"/>
                    <a:pt x="555" y="580"/>
                    <a:pt x="540" y="575"/>
                  </a:cubicBezTo>
                  <a:cubicBezTo>
                    <a:pt x="515" y="568"/>
                    <a:pt x="489" y="560"/>
                    <a:pt x="467" y="538"/>
                  </a:cubicBezTo>
                  <a:cubicBezTo>
                    <a:pt x="445" y="516"/>
                    <a:pt x="437" y="490"/>
                    <a:pt x="430" y="465"/>
                  </a:cubicBezTo>
                  <a:cubicBezTo>
                    <a:pt x="423" y="441"/>
                    <a:pt x="416" y="419"/>
                    <a:pt x="398" y="400"/>
                  </a:cubicBezTo>
                  <a:cubicBezTo>
                    <a:pt x="379" y="382"/>
                    <a:pt x="357" y="375"/>
                    <a:pt x="333" y="368"/>
                  </a:cubicBezTo>
                  <a:cubicBezTo>
                    <a:pt x="307" y="361"/>
                    <a:pt x="281" y="353"/>
                    <a:pt x="260" y="331"/>
                  </a:cubicBezTo>
                  <a:cubicBezTo>
                    <a:pt x="238" y="309"/>
                    <a:pt x="230" y="283"/>
                    <a:pt x="223" y="258"/>
                  </a:cubicBezTo>
                  <a:cubicBezTo>
                    <a:pt x="216" y="234"/>
                    <a:pt x="209" y="212"/>
                    <a:pt x="190" y="193"/>
                  </a:cubicBezTo>
                  <a:cubicBezTo>
                    <a:pt x="172" y="174"/>
                    <a:pt x="149" y="168"/>
                    <a:pt x="125" y="161"/>
                  </a:cubicBezTo>
                  <a:cubicBezTo>
                    <a:pt x="100" y="153"/>
                    <a:pt x="74" y="146"/>
                    <a:pt x="52" y="124"/>
                  </a:cubicBezTo>
                  <a:cubicBezTo>
                    <a:pt x="30" y="102"/>
                    <a:pt x="23" y="76"/>
                    <a:pt x="15" y="51"/>
                  </a:cubicBezTo>
                  <a:cubicBezTo>
                    <a:pt x="11" y="36"/>
                    <a:pt x="7" y="22"/>
                    <a:pt x="0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5"/>
                    <a:pt x="29" y="30"/>
                    <a:pt x="33" y="46"/>
                  </a:cubicBezTo>
                  <a:cubicBezTo>
                    <a:pt x="40" y="70"/>
                    <a:pt x="47" y="92"/>
                    <a:pt x="66" y="111"/>
                  </a:cubicBezTo>
                  <a:cubicBezTo>
                    <a:pt x="84" y="129"/>
                    <a:pt x="107" y="136"/>
                    <a:pt x="131" y="143"/>
                  </a:cubicBezTo>
                  <a:cubicBezTo>
                    <a:pt x="156" y="150"/>
                    <a:pt x="182" y="158"/>
                    <a:pt x="204" y="180"/>
                  </a:cubicBezTo>
                  <a:cubicBezTo>
                    <a:pt x="226" y="202"/>
                    <a:pt x="233" y="228"/>
                    <a:pt x="241" y="253"/>
                  </a:cubicBezTo>
                  <a:cubicBezTo>
                    <a:pt x="248" y="277"/>
                    <a:pt x="254" y="299"/>
                    <a:pt x="273" y="318"/>
                  </a:cubicBezTo>
                  <a:cubicBezTo>
                    <a:pt x="291" y="336"/>
                    <a:pt x="314" y="343"/>
                    <a:pt x="338" y="350"/>
                  </a:cubicBezTo>
                  <a:cubicBezTo>
                    <a:pt x="363" y="357"/>
                    <a:pt x="389" y="365"/>
                    <a:pt x="411" y="387"/>
                  </a:cubicBezTo>
                  <a:cubicBezTo>
                    <a:pt x="433" y="409"/>
                    <a:pt x="440" y="435"/>
                    <a:pt x="448" y="460"/>
                  </a:cubicBezTo>
                  <a:cubicBezTo>
                    <a:pt x="455" y="484"/>
                    <a:pt x="461" y="506"/>
                    <a:pt x="480" y="525"/>
                  </a:cubicBezTo>
                  <a:cubicBezTo>
                    <a:pt x="498" y="544"/>
                    <a:pt x="521" y="550"/>
                    <a:pt x="545" y="557"/>
                  </a:cubicBezTo>
                  <a:cubicBezTo>
                    <a:pt x="560" y="562"/>
                    <a:pt x="576" y="566"/>
                    <a:pt x="591" y="574"/>
                  </a:cubicBezTo>
                  <a:lnTo>
                    <a:pt x="582" y="59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íšḻíḓè"/>
            <p:cNvSpPr/>
            <p:nvPr/>
          </p:nvSpPr>
          <p:spPr bwMode="auto">
            <a:xfrm>
              <a:off x="3854450" y="3956050"/>
              <a:ext cx="1712913" cy="1711325"/>
            </a:xfrm>
            <a:custGeom>
              <a:avLst/>
              <a:gdLst>
                <a:gd name="T0" fmla="*/ 444 w 454"/>
                <a:gd name="T1" fmla="*/ 454 h 454"/>
                <a:gd name="T2" fmla="*/ 428 w 454"/>
                <a:gd name="T3" fmla="*/ 441 h 454"/>
                <a:gd name="T4" fmla="*/ 391 w 454"/>
                <a:gd name="T5" fmla="*/ 368 h 454"/>
                <a:gd name="T6" fmla="*/ 359 w 454"/>
                <a:gd name="T7" fmla="*/ 303 h 454"/>
                <a:gd name="T8" fmla="*/ 294 w 454"/>
                <a:gd name="T9" fmla="*/ 271 h 454"/>
                <a:gd name="T10" fmla="*/ 221 w 454"/>
                <a:gd name="T11" fmla="*/ 234 h 454"/>
                <a:gd name="T12" fmla="*/ 184 w 454"/>
                <a:gd name="T13" fmla="*/ 161 h 454"/>
                <a:gd name="T14" fmla="*/ 152 w 454"/>
                <a:gd name="T15" fmla="*/ 96 h 454"/>
                <a:gd name="T16" fmla="*/ 87 w 454"/>
                <a:gd name="T17" fmla="*/ 64 h 454"/>
                <a:gd name="T18" fmla="*/ 14 w 454"/>
                <a:gd name="T19" fmla="*/ 27 h 454"/>
                <a:gd name="T20" fmla="*/ 0 w 454"/>
                <a:gd name="T21" fmla="*/ 11 h 454"/>
                <a:gd name="T22" fmla="*/ 16 w 454"/>
                <a:gd name="T23" fmla="*/ 0 h 454"/>
                <a:gd name="T24" fmla="*/ 27 w 454"/>
                <a:gd name="T25" fmla="*/ 14 h 454"/>
                <a:gd name="T26" fmla="*/ 92 w 454"/>
                <a:gd name="T27" fmla="*/ 46 h 454"/>
                <a:gd name="T28" fmla="*/ 165 w 454"/>
                <a:gd name="T29" fmla="*/ 83 h 454"/>
                <a:gd name="T30" fmla="*/ 202 w 454"/>
                <a:gd name="T31" fmla="*/ 156 h 454"/>
                <a:gd name="T32" fmla="*/ 234 w 454"/>
                <a:gd name="T33" fmla="*/ 221 h 454"/>
                <a:gd name="T34" fmla="*/ 299 w 454"/>
                <a:gd name="T35" fmla="*/ 253 h 454"/>
                <a:gd name="T36" fmla="*/ 372 w 454"/>
                <a:gd name="T37" fmla="*/ 290 h 454"/>
                <a:gd name="T38" fmla="*/ 409 w 454"/>
                <a:gd name="T39" fmla="*/ 363 h 454"/>
                <a:gd name="T40" fmla="*/ 441 w 454"/>
                <a:gd name="T41" fmla="*/ 428 h 454"/>
                <a:gd name="T42" fmla="*/ 454 w 454"/>
                <a:gd name="T43" fmla="*/ 439 h 454"/>
                <a:gd name="T44" fmla="*/ 444 w 454"/>
                <a:gd name="T4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4" h="454">
                  <a:moveTo>
                    <a:pt x="444" y="454"/>
                  </a:moveTo>
                  <a:cubicBezTo>
                    <a:pt x="438" y="450"/>
                    <a:pt x="433" y="446"/>
                    <a:pt x="428" y="441"/>
                  </a:cubicBezTo>
                  <a:cubicBezTo>
                    <a:pt x="406" y="419"/>
                    <a:pt x="398" y="393"/>
                    <a:pt x="391" y="368"/>
                  </a:cubicBezTo>
                  <a:cubicBezTo>
                    <a:pt x="384" y="344"/>
                    <a:pt x="377" y="322"/>
                    <a:pt x="359" y="303"/>
                  </a:cubicBezTo>
                  <a:cubicBezTo>
                    <a:pt x="340" y="284"/>
                    <a:pt x="318" y="278"/>
                    <a:pt x="294" y="271"/>
                  </a:cubicBezTo>
                  <a:cubicBezTo>
                    <a:pt x="269" y="263"/>
                    <a:pt x="243" y="256"/>
                    <a:pt x="221" y="234"/>
                  </a:cubicBezTo>
                  <a:cubicBezTo>
                    <a:pt x="199" y="212"/>
                    <a:pt x="191" y="186"/>
                    <a:pt x="184" y="161"/>
                  </a:cubicBezTo>
                  <a:cubicBezTo>
                    <a:pt x="177" y="137"/>
                    <a:pt x="170" y="114"/>
                    <a:pt x="152" y="96"/>
                  </a:cubicBezTo>
                  <a:cubicBezTo>
                    <a:pt x="133" y="77"/>
                    <a:pt x="111" y="71"/>
                    <a:pt x="87" y="64"/>
                  </a:cubicBezTo>
                  <a:cubicBezTo>
                    <a:pt x="61" y="56"/>
                    <a:pt x="35" y="49"/>
                    <a:pt x="14" y="27"/>
                  </a:cubicBezTo>
                  <a:cubicBezTo>
                    <a:pt x="9" y="22"/>
                    <a:pt x="4" y="17"/>
                    <a:pt x="0" y="1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5"/>
                    <a:pt x="23" y="10"/>
                    <a:pt x="27" y="14"/>
                  </a:cubicBezTo>
                  <a:cubicBezTo>
                    <a:pt x="45" y="32"/>
                    <a:pt x="68" y="39"/>
                    <a:pt x="92" y="46"/>
                  </a:cubicBezTo>
                  <a:cubicBezTo>
                    <a:pt x="117" y="53"/>
                    <a:pt x="143" y="61"/>
                    <a:pt x="165" y="83"/>
                  </a:cubicBezTo>
                  <a:cubicBezTo>
                    <a:pt x="187" y="105"/>
                    <a:pt x="194" y="131"/>
                    <a:pt x="202" y="156"/>
                  </a:cubicBezTo>
                  <a:cubicBezTo>
                    <a:pt x="209" y="180"/>
                    <a:pt x="215" y="202"/>
                    <a:pt x="234" y="221"/>
                  </a:cubicBezTo>
                  <a:cubicBezTo>
                    <a:pt x="252" y="239"/>
                    <a:pt x="275" y="246"/>
                    <a:pt x="299" y="253"/>
                  </a:cubicBezTo>
                  <a:cubicBezTo>
                    <a:pt x="324" y="260"/>
                    <a:pt x="350" y="268"/>
                    <a:pt x="372" y="290"/>
                  </a:cubicBezTo>
                  <a:cubicBezTo>
                    <a:pt x="394" y="312"/>
                    <a:pt x="402" y="338"/>
                    <a:pt x="409" y="363"/>
                  </a:cubicBezTo>
                  <a:cubicBezTo>
                    <a:pt x="416" y="387"/>
                    <a:pt x="423" y="409"/>
                    <a:pt x="441" y="428"/>
                  </a:cubicBezTo>
                  <a:cubicBezTo>
                    <a:pt x="445" y="432"/>
                    <a:pt x="449" y="435"/>
                    <a:pt x="454" y="439"/>
                  </a:cubicBezTo>
                  <a:lnTo>
                    <a:pt x="444" y="45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îSḷídé"/>
            <p:cNvSpPr/>
            <p:nvPr/>
          </p:nvSpPr>
          <p:spPr bwMode="auto">
            <a:xfrm>
              <a:off x="3870325" y="4219575"/>
              <a:ext cx="1436688" cy="1436688"/>
            </a:xfrm>
            <a:custGeom>
              <a:avLst/>
              <a:gdLst>
                <a:gd name="T0" fmla="*/ 364 w 381"/>
                <a:gd name="T1" fmla="*/ 381 h 381"/>
                <a:gd name="T2" fmla="*/ 348 w 381"/>
                <a:gd name="T3" fmla="*/ 337 h 381"/>
                <a:gd name="T4" fmla="*/ 316 w 381"/>
                <a:gd name="T5" fmla="*/ 272 h 381"/>
                <a:gd name="T6" fmla="*/ 251 w 381"/>
                <a:gd name="T7" fmla="*/ 240 h 381"/>
                <a:gd name="T8" fmla="*/ 178 w 381"/>
                <a:gd name="T9" fmla="*/ 203 h 381"/>
                <a:gd name="T10" fmla="*/ 141 w 381"/>
                <a:gd name="T11" fmla="*/ 130 h 381"/>
                <a:gd name="T12" fmla="*/ 109 w 381"/>
                <a:gd name="T13" fmla="*/ 65 h 381"/>
                <a:gd name="T14" fmla="*/ 44 w 381"/>
                <a:gd name="T15" fmla="*/ 33 h 381"/>
                <a:gd name="T16" fmla="*/ 0 w 381"/>
                <a:gd name="T17" fmla="*/ 17 h 381"/>
                <a:gd name="T18" fmla="*/ 8 w 381"/>
                <a:gd name="T19" fmla="*/ 0 h 381"/>
                <a:gd name="T20" fmla="*/ 49 w 381"/>
                <a:gd name="T21" fmla="*/ 15 h 381"/>
                <a:gd name="T22" fmla="*/ 122 w 381"/>
                <a:gd name="T23" fmla="*/ 51 h 381"/>
                <a:gd name="T24" fmla="*/ 159 w 381"/>
                <a:gd name="T25" fmla="*/ 124 h 381"/>
                <a:gd name="T26" fmla="*/ 191 w 381"/>
                <a:gd name="T27" fmla="*/ 190 h 381"/>
                <a:gd name="T28" fmla="*/ 256 w 381"/>
                <a:gd name="T29" fmla="*/ 222 h 381"/>
                <a:gd name="T30" fmla="*/ 329 w 381"/>
                <a:gd name="T31" fmla="*/ 259 h 381"/>
                <a:gd name="T32" fmla="*/ 366 w 381"/>
                <a:gd name="T33" fmla="*/ 332 h 381"/>
                <a:gd name="T34" fmla="*/ 381 w 381"/>
                <a:gd name="T35" fmla="*/ 372 h 381"/>
                <a:gd name="T36" fmla="*/ 364 w 381"/>
                <a:gd name="T3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1" h="381">
                  <a:moveTo>
                    <a:pt x="364" y="381"/>
                  </a:moveTo>
                  <a:cubicBezTo>
                    <a:pt x="357" y="366"/>
                    <a:pt x="352" y="351"/>
                    <a:pt x="348" y="337"/>
                  </a:cubicBezTo>
                  <a:cubicBezTo>
                    <a:pt x="341" y="313"/>
                    <a:pt x="334" y="290"/>
                    <a:pt x="316" y="272"/>
                  </a:cubicBezTo>
                  <a:cubicBezTo>
                    <a:pt x="297" y="253"/>
                    <a:pt x="275" y="247"/>
                    <a:pt x="251" y="240"/>
                  </a:cubicBezTo>
                  <a:cubicBezTo>
                    <a:pt x="226" y="232"/>
                    <a:pt x="200" y="225"/>
                    <a:pt x="178" y="203"/>
                  </a:cubicBezTo>
                  <a:cubicBezTo>
                    <a:pt x="156" y="181"/>
                    <a:pt x="148" y="155"/>
                    <a:pt x="141" y="130"/>
                  </a:cubicBezTo>
                  <a:cubicBezTo>
                    <a:pt x="134" y="106"/>
                    <a:pt x="127" y="83"/>
                    <a:pt x="109" y="65"/>
                  </a:cubicBezTo>
                  <a:cubicBezTo>
                    <a:pt x="90" y="46"/>
                    <a:pt x="68" y="40"/>
                    <a:pt x="44" y="33"/>
                  </a:cubicBezTo>
                  <a:cubicBezTo>
                    <a:pt x="29" y="28"/>
                    <a:pt x="14" y="24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1" y="6"/>
                    <a:pt x="35" y="10"/>
                    <a:pt x="49" y="15"/>
                  </a:cubicBezTo>
                  <a:cubicBezTo>
                    <a:pt x="74" y="22"/>
                    <a:pt x="100" y="30"/>
                    <a:pt x="122" y="51"/>
                  </a:cubicBezTo>
                  <a:cubicBezTo>
                    <a:pt x="144" y="73"/>
                    <a:pt x="152" y="99"/>
                    <a:pt x="159" y="124"/>
                  </a:cubicBezTo>
                  <a:cubicBezTo>
                    <a:pt x="166" y="148"/>
                    <a:pt x="173" y="171"/>
                    <a:pt x="191" y="190"/>
                  </a:cubicBezTo>
                  <a:cubicBezTo>
                    <a:pt x="210" y="208"/>
                    <a:pt x="232" y="215"/>
                    <a:pt x="256" y="222"/>
                  </a:cubicBezTo>
                  <a:cubicBezTo>
                    <a:pt x="281" y="229"/>
                    <a:pt x="307" y="237"/>
                    <a:pt x="329" y="259"/>
                  </a:cubicBezTo>
                  <a:cubicBezTo>
                    <a:pt x="351" y="281"/>
                    <a:pt x="359" y="307"/>
                    <a:pt x="366" y="332"/>
                  </a:cubicBezTo>
                  <a:cubicBezTo>
                    <a:pt x="370" y="346"/>
                    <a:pt x="374" y="359"/>
                    <a:pt x="381" y="372"/>
                  </a:cubicBezTo>
                  <a:lnTo>
                    <a:pt x="364" y="3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íşľïḍê"/>
            <p:cNvSpPr/>
            <p:nvPr/>
          </p:nvSpPr>
          <p:spPr bwMode="auto">
            <a:xfrm>
              <a:off x="3878263" y="4416425"/>
              <a:ext cx="1228725" cy="1233488"/>
            </a:xfrm>
            <a:custGeom>
              <a:avLst/>
              <a:gdLst>
                <a:gd name="T0" fmla="*/ 308 w 326"/>
                <a:gd name="T1" fmla="*/ 327 h 327"/>
                <a:gd name="T2" fmla="*/ 307 w 326"/>
                <a:gd name="T3" fmla="*/ 324 h 327"/>
                <a:gd name="T4" fmla="*/ 275 w 326"/>
                <a:gd name="T5" fmla="*/ 259 h 327"/>
                <a:gd name="T6" fmla="*/ 210 w 326"/>
                <a:gd name="T7" fmla="*/ 227 h 327"/>
                <a:gd name="T8" fmla="*/ 137 w 326"/>
                <a:gd name="T9" fmla="*/ 190 h 327"/>
                <a:gd name="T10" fmla="*/ 100 w 326"/>
                <a:gd name="T11" fmla="*/ 117 h 327"/>
                <a:gd name="T12" fmla="*/ 68 w 326"/>
                <a:gd name="T13" fmla="*/ 52 h 327"/>
                <a:gd name="T14" fmla="*/ 3 w 326"/>
                <a:gd name="T15" fmla="*/ 19 h 327"/>
                <a:gd name="T16" fmla="*/ 0 w 326"/>
                <a:gd name="T17" fmla="*/ 18 h 327"/>
                <a:gd name="T18" fmla="*/ 5 w 326"/>
                <a:gd name="T19" fmla="*/ 0 h 327"/>
                <a:gd name="T20" fmla="*/ 8 w 326"/>
                <a:gd name="T21" fmla="*/ 1 h 327"/>
                <a:gd name="T22" fmla="*/ 81 w 326"/>
                <a:gd name="T23" fmla="*/ 38 h 327"/>
                <a:gd name="T24" fmla="*/ 118 w 326"/>
                <a:gd name="T25" fmla="*/ 111 h 327"/>
                <a:gd name="T26" fmla="*/ 150 w 326"/>
                <a:gd name="T27" fmla="*/ 176 h 327"/>
                <a:gd name="T28" fmla="*/ 215 w 326"/>
                <a:gd name="T29" fmla="*/ 209 h 327"/>
                <a:gd name="T30" fmla="*/ 288 w 326"/>
                <a:gd name="T31" fmla="*/ 245 h 327"/>
                <a:gd name="T32" fmla="*/ 325 w 326"/>
                <a:gd name="T33" fmla="*/ 318 h 327"/>
                <a:gd name="T34" fmla="*/ 326 w 326"/>
                <a:gd name="T35" fmla="*/ 322 h 327"/>
                <a:gd name="T36" fmla="*/ 308 w 326"/>
                <a:gd name="T3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6" h="327">
                  <a:moveTo>
                    <a:pt x="308" y="327"/>
                  </a:moveTo>
                  <a:cubicBezTo>
                    <a:pt x="307" y="324"/>
                    <a:pt x="307" y="324"/>
                    <a:pt x="307" y="324"/>
                  </a:cubicBezTo>
                  <a:cubicBezTo>
                    <a:pt x="300" y="300"/>
                    <a:pt x="294" y="277"/>
                    <a:pt x="275" y="259"/>
                  </a:cubicBezTo>
                  <a:cubicBezTo>
                    <a:pt x="257" y="240"/>
                    <a:pt x="234" y="234"/>
                    <a:pt x="210" y="227"/>
                  </a:cubicBezTo>
                  <a:cubicBezTo>
                    <a:pt x="185" y="219"/>
                    <a:pt x="159" y="212"/>
                    <a:pt x="137" y="190"/>
                  </a:cubicBezTo>
                  <a:cubicBezTo>
                    <a:pt x="115" y="168"/>
                    <a:pt x="107" y="142"/>
                    <a:pt x="100" y="117"/>
                  </a:cubicBezTo>
                  <a:cubicBezTo>
                    <a:pt x="93" y="93"/>
                    <a:pt x="86" y="70"/>
                    <a:pt x="68" y="52"/>
                  </a:cubicBezTo>
                  <a:cubicBezTo>
                    <a:pt x="49" y="33"/>
                    <a:pt x="27" y="26"/>
                    <a:pt x="3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3" y="9"/>
                    <a:pt x="59" y="16"/>
                    <a:pt x="81" y="38"/>
                  </a:cubicBezTo>
                  <a:cubicBezTo>
                    <a:pt x="103" y="60"/>
                    <a:pt x="111" y="86"/>
                    <a:pt x="118" y="111"/>
                  </a:cubicBezTo>
                  <a:cubicBezTo>
                    <a:pt x="125" y="135"/>
                    <a:pt x="132" y="158"/>
                    <a:pt x="150" y="176"/>
                  </a:cubicBezTo>
                  <a:cubicBezTo>
                    <a:pt x="169" y="195"/>
                    <a:pt x="191" y="202"/>
                    <a:pt x="215" y="209"/>
                  </a:cubicBezTo>
                  <a:cubicBezTo>
                    <a:pt x="240" y="216"/>
                    <a:pt x="266" y="224"/>
                    <a:pt x="288" y="245"/>
                  </a:cubicBezTo>
                  <a:cubicBezTo>
                    <a:pt x="310" y="267"/>
                    <a:pt x="318" y="293"/>
                    <a:pt x="325" y="318"/>
                  </a:cubicBezTo>
                  <a:cubicBezTo>
                    <a:pt x="326" y="322"/>
                    <a:pt x="326" y="322"/>
                    <a:pt x="326" y="322"/>
                  </a:cubicBezTo>
                  <a:lnTo>
                    <a:pt x="308" y="3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iṩlïḓe"/>
            <p:cNvSpPr/>
            <p:nvPr/>
          </p:nvSpPr>
          <p:spPr bwMode="auto">
            <a:xfrm>
              <a:off x="3870325" y="4614862"/>
              <a:ext cx="1041400" cy="1038225"/>
            </a:xfrm>
            <a:custGeom>
              <a:avLst/>
              <a:gdLst>
                <a:gd name="T0" fmla="*/ 259 w 276"/>
                <a:gd name="T1" fmla="*/ 275 h 275"/>
                <a:gd name="T2" fmla="*/ 238 w 276"/>
                <a:gd name="T3" fmla="*/ 245 h 275"/>
                <a:gd name="T4" fmla="*/ 173 w 276"/>
                <a:gd name="T5" fmla="*/ 212 h 275"/>
                <a:gd name="T6" fmla="*/ 100 w 276"/>
                <a:gd name="T7" fmla="*/ 175 h 275"/>
                <a:gd name="T8" fmla="*/ 63 w 276"/>
                <a:gd name="T9" fmla="*/ 102 h 275"/>
                <a:gd name="T10" fmla="*/ 31 w 276"/>
                <a:gd name="T11" fmla="*/ 37 h 275"/>
                <a:gd name="T12" fmla="*/ 0 w 276"/>
                <a:gd name="T13" fmla="*/ 17 h 275"/>
                <a:gd name="T14" fmla="*/ 8 w 276"/>
                <a:gd name="T15" fmla="*/ 0 h 275"/>
                <a:gd name="T16" fmla="*/ 44 w 276"/>
                <a:gd name="T17" fmla="*/ 24 h 275"/>
                <a:gd name="T18" fmla="*/ 81 w 276"/>
                <a:gd name="T19" fmla="*/ 97 h 275"/>
                <a:gd name="T20" fmla="*/ 113 w 276"/>
                <a:gd name="T21" fmla="*/ 162 h 275"/>
                <a:gd name="T22" fmla="*/ 178 w 276"/>
                <a:gd name="T23" fmla="*/ 194 h 275"/>
                <a:gd name="T24" fmla="*/ 252 w 276"/>
                <a:gd name="T25" fmla="*/ 231 h 275"/>
                <a:gd name="T26" fmla="*/ 276 w 276"/>
                <a:gd name="T27" fmla="*/ 268 h 275"/>
                <a:gd name="T28" fmla="*/ 259 w 276"/>
                <a:gd name="T2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6" h="275">
                  <a:moveTo>
                    <a:pt x="259" y="275"/>
                  </a:moveTo>
                  <a:cubicBezTo>
                    <a:pt x="253" y="263"/>
                    <a:pt x="247" y="253"/>
                    <a:pt x="238" y="245"/>
                  </a:cubicBezTo>
                  <a:cubicBezTo>
                    <a:pt x="220" y="226"/>
                    <a:pt x="197" y="219"/>
                    <a:pt x="173" y="212"/>
                  </a:cubicBezTo>
                  <a:cubicBezTo>
                    <a:pt x="148" y="205"/>
                    <a:pt x="122" y="197"/>
                    <a:pt x="100" y="175"/>
                  </a:cubicBezTo>
                  <a:cubicBezTo>
                    <a:pt x="78" y="154"/>
                    <a:pt x="71" y="128"/>
                    <a:pt x="63" y="102"/>
                  </a:cubicBezTo>
                  <a:cubicBezTo>
                    <a:pt x="56" y="79"/>
                    <a:pt x="50" y="56"/>
                    <a:pt x="31" y="37"/>
                  </a:cubicBezTo>
                  <a:cubicBezTo>
                    <a:pt x="23" y="29"/>
                    <a:pt x="13" y="22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2" y="6"/>
                    <a:pt x="34" y="14"/>
                    <a:pt x="44" y="24"/>
                  </a:cubicBezTo>
                  <a:cubicBezTo>
                    <a:pt x="66" y="46"/>
                    <a:pt x="74" y="72"/>
                    <a:pt x="81" y="97"/>
                  </a:cubicBezTo>
                  <a:cubicBezTo>
                    <a:pt x="88" y="121"/>
                    <a:pt x="95" y="144"/>
                    <a:pt x="113" y="162"/>
                  </a:cubicBezTo>
                  <a:cubicBezTo>
                    <a:pt x="132" y="181"/>
                    <a:pt x="155" y="187"/>
                    <a:pt x="178" y="194"/>
                  </a:cubicBezTo>
                  <a:cubicBezTo>
                    <a:pt x="204" y="202"/>
                    <a:pt x="230" y="209"/>
                    <a:pt x="252" y="231"/>
                  </a:cubicBezTo>
                  <a:cubicBezTo>
                    <a:pt x="262" y="241"/>
                    <a:pt x="270" y="253"/>
                    <a:pt x="276" y="268"/>
                  </a:cubicBezTo>
                  <a:lnTo>
                    <a:pt x="259" y="2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íśľïḓê"/>
            <p:cNvSpPr/>
            <p:nvPr/>
          </p:nvSpPr>
          <p:spPr bwMode="auto">
            <a:xfrm>
              <a:off x="3859213" y="4875212"/>
              <a:ext cx="787400" cy="792163"/>
            </a:xfrm>
            <a:custGeom>
              <a:avLst/>
              <a:gdLst>
                <a:gd name="T0" fmla="*/ 197 w 209"/>
                <a:gd name="T1" fmla="*/ 210 h 210"/>
                <a:gd name="T2" fmla="*/ 137 w 209"/>
                <a:gd name="T3" fmla="*/ 182 h 210"/>
                <a:gd name="T4" fmla="*/ 64 w 209"/>
                <a:gd name="T5" fmla="*/ 145 h 210"/>
                <a:gd name="T6" fmla="*/ 27 w 209"/>
                <a:gd name="T7" fmla="*/ 72 h 210"/>
                <a:gd name="T8" fmla="*/ 0 w 209"/>
                <a:gd name="T9" fmla="*/ 12 h 210"/>
                <a:gd name="T10" fmla="*/ 14 w 209"/>
                <a:gd name="T11" fmla="*/ 0 h 210"/>
                <a:gd name="T12" fmla="*/ 45 w 209"/>
                <a:gd name="T13" fmla="*/ 67 h 210"/>
                <a:gd name="T14" fmla="*/ 78 w 209"/>
                <a:gd name="T15" fmla="*/ 132 h 210"/>
                <a:gd name="T16" fmla="*/ 143 w 209"/>
                <a:gd name="T17" fmla="*/ 164 h 210"/>
                <a:gd name="T18" fmla="*/ 209 w 209"/>
                <a:gd name="T19" fmla="*/ 195 h 210"/>
                <a:gd name="T20" fmla="*/ 197 w 209"/>
                <a:gd name="T2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10">
                  <a:moveTo>
                    <a:pt x="197" y="210"/>
                  </a:moveTo>
                  <a:cubicBezTo>
                    <a:pt x="180" y="195"/>
                    <a:pt x="159" y="189"/>
                    <a:pt x="137" y="182"/>
                  </a:cubicBezTo>
                  <a:cubicBezTo>
                    <a:pt x="112" y="175"/>
                    <a:pt x="86" y="167"/>
                    <a:pt x="64" y="145"/>
                  </a:cubicBezTo>
                  <a:cubicBezTo>
                    <a:pt x="42" y="123"/>
                    <a:pt x="35" y="97"/>
                    <a:pt x="27" y="72"/>
                  </a:cubicBezTo>
                  <a:cubicBezTo>
                    <a:pt x="21" y="51"/>
                    <a:pt x="15" y="30"/>
                    <a:pt x="0" y="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2" y="21"/>
                    <a:pt x="39" y="44"/>
                    <a:pt x="45" y="67"/>
                  </a:cubicBezTo>
                  <a:cubicBezTo>
                    <a:pt x="52" y="91"/>
                    <a:pt x="59" y="114"/>
                    <a:pt x="78" y="132"/>
                  </a:cubicBezTo>
                  <a:cubicBezTo>
                    <a:pt x="96" y="151"/>
                    <a:pt x="119" y="157"/>
                    <a:pt x="143" y="164"/>
                  </a:cubicBezTo>
                  <a:cubicBezTo>
                    <a:pt x="165" y="171"/>
                    <a:pt x="189" y="178"/>
                    <a:pt x="209" y="195"/>
                  </a:cubicBezTo>
                  <a:lnTo>
                    <a:pt x="197" y="2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iŝľîďê"/>
            <p:cNvSpPr/>
            <p:nvPr/>
          </p:nvSpPr>
          <p:spPr bwMode="auto">
            <a:xfrm>
              <a:off x="3854450" y="5384800"/>
              <a:ext cx="287338" cy="287338"/>
            </a:xfrm>
            <a:custGeom>
              <a:avLst/>
              <a:gdLst>
                <a:gd name="T0" fmla="*/ 69 w 76"/>
                <a:gd name="T1" fmla="*/ 76 h 76"/>
                <a:gd name="T2" fmla="*/ 26 w 76"/>
                <a:gd name="T3" fmla="*/ 49 h 76"/>
                <a:gd name="T4" fmla="*/ 0 w 76"/>
                <a:gd name="T5" fmla="*/ 7 h 76"/>
                <a:gd name="T6" fmla="*/ 17 w 76"/>
                <a:gd name="T7" fmla="*/ 0 h 76"/>
                <a:gd name="T8" fmla="*/ 40 w 76"/>
                <a:gd name="T9" fmla="*/ 36 h 76"/>
                <a:gd name="T10" fmla="*/ 76 w 76"/>
                <a:gd name="T11" fmla="*/ 59 h 76"/>
                <a:gd name="T12" fmla="*/ 69 w 76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6">
                  <a:moveTo>
                    <a:pt x="69" y="76"/>
                  </a:moveTo>
                  <a:cubicBezTo>
                    <a:pt x="52" y="69"/>
                    <a:pt x="38" y="61"/>
                    <a:pt x="26" y="49"/>
                  </a:cubicBezTo>
                  <a:cubicBezTo>
                    <a:pt x="15" y="38"/>
                    <a:pt x="6" y="24"/>
                    <a:pt x="0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5"/>
                    <a:pt x="30" y="26"/>
                    <a:pt x="40" y="36"/>
                  </a:cubicBezTo>
                  <a:cubicBezTo>
                    <a:pt x="49" y="45"/>
                    <a:pt x="61" y="53"/>
                    <a:pt x="76" y="59"/>
                  </a:cubicBezTo>
                  <a:lnTo>
                    <a:pt x="69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487956" y="-1050588"/>
            <a:ext cx="7334655" cy="7334655"/>
            <a:chOff x="0" y="0"/>
            <a:chExt cx="6797964" cy="6797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0" y="0"/>
              <a:ext cx="6797964" cy="6797964"/>
            </a:xfrm>
            <a:prstGeom prst="ellipse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34045" y="2264063"/>
              <a:ext cx="2329873" cy="2329873"/>
            </a:xfrm>
            <a:prstGeom prst="ellipse">
              <a:avLst/>
            </a:prstGeom>
            <a:solidFill>
              <a:srgbClr val="6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>
              <a:off x="461817" y="491836"/>
              <a:ext cx="5874328" cy="5874328"/>
            </a:xfrm>
            <a:prstGeom prst="arc">
              <a:avLst>
                <a:gd name="adj1" fmla="val 16200000"/>
                <a:gd name="adj2" fmla="val 1968822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>
              <a:off x="644234" y="644235"/>
              <a:ext cx="5509493" cy="5509493"/>
            </a:xfrm>
            <a:prstGeom prst="arc">
              <a:avLst>
                <a:gd name="adj1" fmla="val 2890845"/>
                <a:gd name="adj2" fmla="val 964978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弧形 7"/>
            <p:cNvSpPr/>
            <p:nvPr/>
          </p:nvSpPr>
          <p:spPr>
            <a:xfrm>
              <a:off x="1200726" y="1200727"/>
              <a:ext cx="4396508" cy="4396508"/>
            </a:xfrm>
            <a:prstGeom prst="arc">
              <a:avLst>
                <a:gd name="adj1" fmla="val 8257915"/>
                <a:gd name="adj2" fmla="val 1489786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弧形 8"/>
            <p:cNvSpPr/>
            <p:nvPr/>
          </p:nvSpPr>
          <p:spPr>
            <a:xfrm>
              <a:off x="1227281" y="1230746"/>
              <a:ext cx="4396508" cy="4396508"/>
            </a:xfrm>
            <a:prstGeom prst="arc">
              <a:avLst>
                <a:gd name="adj1" fmla="val 1378405"/>
                <a:gd name="adj2" fmla="val 497579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>
              <a:off x="758534" y="758535"/>
              <a:ext cx="5280892" cy="5280892"/>
            </a:xfrm>
            <a:prstGeom prst="arc">
              <a:avLst>
                <a:gd name="adj1" fmla="val 18599213"/>
                <a:gd name="adj2" fmla="val 257161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448060" y="2479386"/>
              <a:ext cx="1899225" cy="1899225"/>
            </a:xfrm>
            <a:prstGeom prst="ellipse">
              <a:avLst/>
            </a:prstGeom>
            <a:solidFill>
              <a:srgbClr val="3A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>
              <a:off x="1484743" y="1484744"/>
              <a:ext cx="3828474" cy="3828474"/>
            </a:xfrm>
            <a:prstGeom prst="arc">
              <a:avLst>
                <a:gd name="adj1" fmla="val 12542335"/>
                <a:gd name="adj2" fmla="val 2126995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53976" y="-1566315"/>
            <a:ext cx="3091887" cy="3865614"/>
            <a:chOff x="6089485" y="1965063"/>
            <a:chExt cx="2230656" cy="2788865"/>
          </a:xfrm>
          <a:effectLst>
            <a:outerShdw blurRad="50800" dist="38100" dir="2700000" algn="tl" rotWithShape="0">
              <a:srgbClr val="485C65">
                <a:alpha val="69000"/>
              </a:srgbClr>
            </a:outerShdw>
          </a:effectLst>
        </p:grpSpPr>
        <p:sp>
          <p:nvSpPr>
            <p:cNvPr id="31" name="iṣlíḓe"/>
            <p:cNvSpPr/>
            <p:nvPr/>
          </p:nvSpPr>
          <p:spPr bwMode="auto">
            <a:xfrm>
              <a:off x="6360986" y="2647076"/>
              <a:ext cx="1431356" cy="1835351"/>
            </a:xfrm>
            <a:custGeom>
              <a:avLst/>
              <a:gdLst>
                <a:gd name="T0" fmla="*/ 309 w 317"/>
                <a:gd name="T1" fmla="*/ 1 h 407"/>
                <a:gd name="T2" fmla="*/ 308 w 317"/>
                <a:gd name="T3" fmla="*/ 0 h 407"/>
                <a:gd name="T4" fmla="*/ 308 w 317"/>
                <a:gd name="T5" fmla="*/ 0 h 407"/>
                <a:gd name="T6" fmla="*/ 308 w 317"/>
                <a:gd name="T7" fmla="*/ 0 h 407"/>
                <a:gd name="T8" fmla="*/ 308 w 317"/>
                <a:gd name="T9" fmla="*/ 0 h 407"/>
                <a:gd name="T10" fmla="*/ 307 w 317"/>
                <a:gd name="T11" fmla="*/ 0 h 407"/>
                <a:gd name="T12" fmla="*/ 307 w 317"/>
                <a:gd name="T13" fmla="*/ 0 h 407"/>
                <a:gd name="T14" fmla="*/ 307 w 317"/>
                <a:gd name="T15" fmla="*/ 0 h 407"/>
                <a:gd name="T16" fmla="*/ 307 w 317"/>
                <a:gd name="T17" fmla="*/ 0 h 407"/>
                <a:gd name="T18" fmla="*/ 307 w 317"/>
                <a:gd name="T19" fmla="*/ 0 h 407"/>
                <a:gd name="T20" fmla="*/ 307 w 317"/>
                <a:gd name="T21" fmla="*/ 0 h 407"/>
                <a:gd name="T22" fmla="*/ 306 w 317"/>
                <a:gd name="T23" fmla="*/ 0 h 407"/>
                <a:gd name="T24" fmla="*/ 306 w 317"/>
                <a:gd name="T25" fmla="*/ 0 h 407"/>
                <a:gd name="T26" fmla="*/ 306 w 317"/>
                <a:gd name="T27" fmla="*/ 0 h 407"/>
                <a:gd name="T28" fmla="*/ 306 w 317"/>
                <a:gd name="T29" fmla="*/ 0 h 407"/>
                <a:gd name="T30" fmla="*/ 306 w 317"/>
                <a:gd name="T31" fmla="*/ 0 h 407"/>
                <a:gd name="T32" fmla="*/ 306 w 317"/>
                <a:gd name="T33" fmla="*/ 0 h 407"/>
                <a:gd name="T34" fmla="*/ 306 w 317"/>
                <a:gd name="T35" fmla="*/ 0 h 407"/>
                <a:gd name="T36" fmla="*/ 305 w 317"/>
                <a:gd name="T37" fmla="*/ 0 h 407"/>
                <a:gd name="T38" fmla="*/ 305 w 317"/>
                <a:gd name="T39" fmla="*/ 0 h 407"/>
                <a:gd name="T40" fmla="*/ 305 w 317"/>
                <a:gd name="T41" fmla="*/ 1 h 407"/>
                <a:gd name="T42" fmla="*/ 305 w 317"/>
                <a:gd name="T43" fmla="*/ 1 h 407"/>
                <a:gd name="T44" fmla="*/ 305 w 317"/>
                <a:gd name="T45" fmla="*/ 1 h 407"/>
                <a:gd name="T46" fmla="*/ 305 w 317"/>
                <a:gd name="T47" fmla="*/ 1 h 407"/>
                <a:gd name="T48" fmla="*/ 304 w 317"/>
                <a:gd name="T49" fmla="*/ 1 h 407"/>
                <a:gd name="T50" fmla="*/ 304 w 317"/>
                <a:gd name="T51" fmla="*/ 1 h 407"/>
                <a:gd name="T52" fmla="*/ 304 w 317"/>
                <a:gd name="T53" fmla="*/ 1 h 407"/>
                <a:gd name="T54" fmla="*/ 304 w 317"/>
                <a:gd name="T55" fmla="*/ 1 h 407"/>
                <a:gd name="T56" fmla="*/ 304 w 317"/>
                <a:gd name="T57" fmla="*/ 1 h 407"/>
                <a:gd name="T58" fmla="*/ 303 w 317"/>
                <a:gd name="T59" fmla="*/ 1 h 407"/>
                <a:gd name="T60" fmla="*/ 303 w 317"/>
                <a:gd name="T61" fmla="*/ 1 h 407"/>
                <a:gd name="T62" fmla="*/ 303 w 317"/>
                <a:gd name="T63" fmla="*/ 1 h 407"/>
                <a:gd name="T64" fmla="*/ 303 w 317"/>
                <a:gd name="T65" fmla="*/ 1 h 407"/>
                <a:gd name="T66" fmla="*/ 303 w 317"/>
                <a:gd name="T67" fmla="*/ 1 h 407"/>
                <a:gd name="T68" fmla="*/ 303 w 317"/>
                <a:gd name="T69" fmla="*/ 1 h 407"/>
                <a:gd name="T70" fmla="*/ 303 w 317"/>
                <a:gd name="T71" fmla="*/ 1 h 407"/>
                <a:gd name="T72" fmla="*/ 303 w 317"/>
                <a:gd name="T73" fmla="*/ 1 h 407"/>
                <a:gd name="T74" fmla="*/ 303 w 317"/>
                <a:gd name="T75" fmla="*/ 1 h 407"/>
                <a:gd name="T76" fmla="*/ 302 w 317"/>
                <a:gd name="T77" fmla="*/ 2 h 407"/>
                <a:gd name="T78" fmla="*/ 302 w 317"/>
                <a:gd name="T79" fmla="*/ 2 h 407"/>
                <a:gd name="T80" fmla="*/ 302 w 317"/>
                <a:gd name="T81" fmla="*/ 2 h 407"/>
                <a:gd name="T82" fmla="*/ 302 w 317"/>
                <a:gd name="T83" fmla="*/ 2 h 407"/>
                <a:gd name="T84" fmla="*/ 302 w 317"/>
                <a:gd name="T85" fmla="*/ 2 h 407"/>
                <a:gd name="T86" fmla="*/ 302 w 317"/>
                <a:gd name="T87" fmla="*/ 2 h 407"/>
                <a:gd name="T88" fmla="*/ 302 w 317"/>
                <a:gd name="T89" fmla="*/ 2 h 407"/>
                <a:gd name="T90" fmla="*/ 302 w 317"/>
                <a:gd name="T91" fmla="*/ 2 h 407"/>
                <a:gd name="T92" fmla="*/ 302 w 317"/>
                <a:gd name="T93" fmla="*/ 2 h 407"/>
                <a:gd name="T94" fmla="*/ 301 w 317"/>
                <a:gd name="T95" fmla="*/ 3 h 407"/>
                <a:gd name="T96" fmla="*/ 301 w 317"/>
                <a:gd name="T97" fmla="*/ 3 h 407"/>
                <a:gd name="T98" fmla="*/ 301 w 317"/>
                <a:gd name="T99" fmla="*/ 3 h 407"/>
                <a:gd name="T100" fmla="*/ 301 w 317"/>
                <a:gd name="T101" fmla="*/ 3 h 407"/>
                <a:gd name="T102" fmla="*/ 301 w 317"/>
                <a:gd name="T103" fmla="*/ 3 h 407"/>
                <a:gd name="T104" fmla="*/ 301 w 317"/>
                <a:gd name="T105" fmla="*/ 3 h 407"/>
                <a:gd name="T106" fmla="*/ 301 w 317"/>
                <a:gd name="T107" fmla="*/ 3 h 407"/>
                <a:gd name="T108" fmla="*/ 301 w 317"/>
                <a:gd name="T109" fmla="*/ 3 h 407"/>
                <a:gd name="T110" fmla="*/ 301 w 317"/>
                <a:gd name="T111" fmla="*/ 3 h 407"/>
                <a:gd name="T112" fmla="*/ 144 w 317"/>
                <a:gd name="T113" fmla="*/ 254 h 407"/>
                <a:gd name="T114" fmla="*/ 3 w 317"/>
                <a:gd name="T115" fmla="*/ 404 h 407"/>
                <a:gd name="T116" fmla="*/ 8 w 317"/>
                <a:gd name="T117" fmla="*/ 407 h 407"/>
                <a:gd name="T118" fmla="*/ 156 w 317"/>
                <a:gd name="T119" fmla="*/ 266 h 407"/>
                <a:gd name="T120" fmla="*/ 311 w 317"/>
                <a:gd name="T121" fmla="*/ 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7" h="407">
                  <a:moveTo>
                    <a:pt x="311" y="1"/>
                  </a:moveTo>
                  <a:cubicBezTo>
                    <a:pt x="311" y="1"/>
                    <a:pt x="310" y="1"/>
                    <a:pt x="310" y="1"/>
                  </a:cubicBezTo>
                  <a:cubicBezTo>
                    <a:pt x="310" y="1"/>
                    <a:pt x="310" y="1"/>
                    <a:pt x="309" y="1"/>
                  </a:cubicBezTo>
                  <a:cubicBezTo>
                    <a:pt x="309" y="1"/>
                    <a:pt x="309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1" y="2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0" y="4"/>
                    <a:pt x="300" y="4"/>
                    <a:pt x="300" y="5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185" y="207"/>
                    <a:pt x="166" y="232"/>
                    <a:pt x="144" y="254"/>
                  </a:cubicBezTo>
                  <a:cubicBezTo>
                    <a:pt x="3" y="392"/>
                    <a:pt x="3" y="392"/>
                    <a:pt x="3" y="392"/>
                  </a:cubicBezTo>
                  <a:cubicBezTo>
                    <a:pt x="3" y="393"/>
                    <a:pt x="3" y="393"/>
                    <a:pt x="2" y="394"/>
                  </a:cubicBezTo>
                  <a:cubicBezTo>
                    <a:pt x="0" y="397"/>
                    <a:pt x="0" y="401"/>
                    <a:pt x="3" y="404"/>
                  </a:cubicBezTo>
                  <a:cubicBezTo>
                    <a:pt x="4" y="405"/>
                    <a:pt x="5" y="406"/>
                    <a:pt x="6" y="406"/>
                  </a:cubicBezTo>
                  <a:cubicBezTo>
                    <a:pt x="7" y="407"/>
                    <a:pt x="7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11" y="407"/>
                    <a:pt x="13" y="406"/>
                    <a:pt x="15" y="404"/>
                  </a:cubicBezTo>
                  <a:cubicBezTo>
                    <a:pt x="156" y="266"/>
                    <a:pt x="156" y="266"/>
                    <a:pt x="156" y="266"/>
                  </a:cubicBezTo>
                  <a:cubicBezTo>
                    <a:pt x="179" y="243"/>
                    <a:pt x="199" y="217"/>
                    <a:pt x="215" y="189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7" y="9"/>
                    <a:pt x="315" y="4"/>
                    <a:pt x="311" y="1"/>
                  </a:cubicBez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ïṣḷiḓè"/>
            <p:cNvSpPr/>
            <p:nvPr/>
          </p:nvSpPr>
          <p:spPr bwMode="auto">
            <a:xfrm>
              <a:off x="6341439" y="2627528"/>
              <a:ext cx="1463936" cy="1872275"/>
            </a:xfrm>
            <a:custGeom>
              <a:avLst/>
              <a:gdLst>
                <a:gd name="T0" fmla="*/ 12 w 324"/>
                <a:gd name="T1" fmla="*/ 415 h 415"/>
                <a:gd name="T2" fmla="*/ 11 w 324"/>
                <a:gd name="T3" fmla="*/ 415 h 415"/>
                <a:gd name="T4" fmla="*/ 4 w 324"/>
                <a:gd name="T5" fmla="*/ 411 h 415"/>
                <a:gd name="T6" fmla="*/ 5 w 324"/>
                <a:gd name="T7" fmla="*/ 394 h 415"/>
                <a:gd name="T8" fmla="*/ 201 w 324"/>
                <a:gd name="T9" fmla="*/ 182 h 415"/>
                <a:gd name="T10" fmla="*/ 301 w 324"/>
                <a:gd name="T11" fmla="*/ 5 h 415"/>
                <a:gd name="T12" fmla="*/ 303 w 324"/>
                <a:gd name="T13" fmla="*/ 3 h 415"/>
                <a:gd name="T14" fmla="*/ 304 w 324"/>
                <a:gd name="T15" fmla="*/ 2 h 415"/>
                <a:gd name="T16" fmla="*/ 306 w 324"/>
                <a:gd name="T17" fmla="*/ 1 h 415"/>
                <a:gd name="T18" fmla="*/ 308 w 324"/>
                <a:gd name="T19" fmla="*/ 1 h 415"/>
                <a:gd name="T20" fmla="*/ 311 w 324"/>
                <a:gd name="T21" fmla="*/ 0 h 415"/>
                <a:gd name="T22" fmla="*/ 313 w 324"/>
                <a:gd name="T23" fmla="*/ 0 h 415"/>
                <a:gd name="T24" fmla="*/ 315 w 324"/>
                <a:gd name="T25" fmla="*/ 1 h 415"/>
                <a:gd name="T26" fmla="*/ 317 w 324"/>
                <a:gd name="T27" fmla="*/ 2 h 415"/>
                <a:gd name="T28" fmla="*/ 322 w 324"/>
                <a:gd name="T29" fmla="*/ 19 h 415"/>
                <a:gd name="T30" fmla="*/ 163 w 324"/>
                <a:gd name="T31" fmla="*/ 272 h 415"/>
                <a:gd name="T32" fmla="*/ 13 w 324"/>
                <a:gd name="T33" fmla="*/ 415 h 415"/>
                <a:gd name="T34" fmla="*/ 13 w 324"/>
                <a:gd name="T35" fmla="*/ 407 h 415"/>
                <a:gd name="T36" fmla="*/ 157 w 324"/>
                <a:gd name="T37" fmla="*/ 267 h 415"/>
                <a:gd name="T38" fmla="*/ 315 w 324"/>
                <a:gd name="T39" fmla="*/ 15 h 415"/>
                <a:gd name="T40" fmla="*/ 313 w 324"/>
                <a:gd name="T41" fmla="*/ 9 h 415"/>
                <a:gd name="T42" fmla="*/ 312 w 324"/>
                <a:gd name="T43" fmla="*/ 8 h 415"/>
                <a:gd name="T44" fmla="*/ 312 w 324"/>
                <a:gd name="T45" fmla="*/ 8 h 415"/>
                <a:gd name="T46" fmla="*/ 312 w 324"/>
                <a:gd name="T47" fmla="*/ 8 h 415"/>
                <a:gd name="T48" fmla="*/ 312 w 324"/>
                <a:gd name="T49" fmla="*/ 8 h 415"/>
                <a:gd name="T50" fmla="*/ 308 w 324"/>
                <a:gd name="T51" fmla="*/ 9 h 415"/>
                <a:gd name="T52" fmla="*/ 307 w 324"/>
                <a:gd name="T53" fmla="*/ 11 h 415"/>
                <a:gd name="T54" fmla="*/ 208 w 324"/>
                <a:gd name="T55" fmla="*/ 186 h 415"/>
                <a:gd name="T56" fmla="*/ 10 w 324"/>
                <a:gd name="T57" fmla="*/ 399 h 415"/>
                <a:gd name="T58" fmla="*/ 10 w 324"/>
                <a:gd name="T59" fmla="*/ 406 h 415"/>
                <a:gd name="T60" fmla="*/ 12 w 324"/>
                <a:gd name="T61" fmla="*/ 407 h 415"/>
                <a:gd name="T62" fmla="*/ 310 w 324"/>
                <a:gd name="T6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4" h="415">
                  <a:moveTo>
                    <a:pt x="13" y="415"/>
                  </a:moveTo>
                  <a:cubicBezTo>
                    <a:pt x="13" y="415"/>
                    <a:pt x="12" y="415"/>
                    <a:pt x="12" y="415"/>
                  </a:cubicBezTo>
                  <a:cubicBezTo>
                    <a:pt x="12" y="415"/>
                    <a:pt x="11" y="415"/>
                    <a:pt x="11" y="415"/>
                  </a:cubicBezTo>
                  <a:cubicBezTo>
                    <a:pt x="11" y="415"/>
                    <a:pt x="11" y="415"/>
                    <a:pt x="11" y="415"/>
                  </a:cubicBezTo>
                  <a:cubicBezTo>
                    <a:pt x="10" y="415"/>
                    <a:pt x="10" y="414"/>
                    <a:pt x="9" y="414"/>
                  </a:cubicBezTo>
                  <a:cubicBezTo>
                    <a:pt x="7" y="414"/>
                    <a:pt x="6" y="413"/>
                    <a:pt x="4" y="411"/>
                  </a:cubicBezTo>
                  <a:cubicBezTo>
                    <a:pt x="0" y="407"/>
                    <a:pt x="0" y="400"/>
                    <a:pt x="3" y="396"/>
                  </a:cubicBezTo>
                  <a:cubicBezTo>
                    <a:pt x="3" y="395"/>
                    <a:pt x="4" y="394"/>
                    <a:pt x="5" y="394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67" y="233"/>
                    <a:pt x="186" y="209"/>
                    <a:pt x="201" y="182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01" y="6"/>
                    <a:pt x="301" y="6"/>
                    <a:pt x="301" y="5"/>
                  </a:cubicBezTo>
                  <a:cubicBezTo>
                    <a:pt x="302" y="5"/>
                    <a:pt x="302" y="5"/>
                    <a:pt x="302" y="5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6" y="1"/>
                    <a:pt x="306" y="1"/>
                    <a:pt x="306" y="1"/>
                  </a:cubicBezTo>
                  <a:cubicBezTo>
                    <a:pt x="306" y="1"/>
                    <a:pt x="306" y="1"/>
                    <a:pt x="307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1"/>
                    <a:pt x="314" y="1"/>
                    <a:pt x="315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16" y="1"/>
                    <a:pt x="317" y="2"/>
                    <a:pt x="317" y="2"/>
                  </a:cubicBezTo>
                  <a:cubicBezTo>
                    <a:pt x="320" y="4"/>
                    <a:pt x="322" y="6"/>
                    <a:pt x="323" y="9"/>
                  </a:cubicBezTo>
                  <a:cubicBezTo>
                    <a:pt x="324" y="13"/>
                    <a:pt x="324" y="16"/>
                    <a:pt x="322" y="19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06" y="223"/>
                    <a:pt x="186" y="249"/>
                    <a:pt x="163" y="272"/>
                  </a:cubicBezTo>
                  <a:cubicBezTo>
                    <a:pt x="22" y="411"/>
                    <a:pt x="22" y="411"/>
                    <a:pt x="22" y="411"/>
                  </a:cubicBezTo>
                  <a:cubicBezTo>
                    <a:pt x="20" y="414"/>
                    <a:pt x="17" y="415"/>
                    <a:pt x="13" y="415"/>
                  </a:cubicBezTo>
                  <a:close/>
                  <a:moveTo>
                    <a:pt x="12" y="407"/>
                  </a:moveTo>
                  <a:cubicBezTo>
                    <a:pt x="12" y="407"/>
                    <a:pt x="12" y="407"/>
                    <a:pt x="13" y="407"/>
                  </a:cubicBezTo>
                  <a:cubicBezTo>
                    <a:pt x="14" y="407"/>
                    <a:pt x="15" y="407"/>
                    <a:pt x="16" y="406"/>
                  </a:cubicBezTo>
                  <a:cubicBezTo>
                    <a:pt x="157" y="267"/>
                    <a:pt x="157" y="267"/>
                    <a:pt x="157" y="267"/>
                  </a:cubicBezTo>
                  <a:cubicBezTo>
                    <a:pt x="180" y="244"/>
                    <a:pt x="200" y="219"/>
                    <a:pt x="216" y="191"/>
                  </a:cubicBezTo>
                  <a:cubicBezTo>
                    <a:pt x="315" y="15"/>
                    <a:pt x="315" y="15"/>
                    <a:pt x="315" y="15"/>
                  </a:cubicBezTo>
                  <a:cubicBezTo>
                    <a:pt x="316" y="14"/>
                    <a:pt x="316" y="13"/>
                    <a:pt x="315" y="12"/>
                  </a:cubicBezTo>
                  <a:cubicBezTo>
                    <a:pt x="315" y="10"/>
                    <a:pt x="314" y="9"/>
                    <a:pt x="313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9"/>
                    <a:pt x="313" y="9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0"/>
                    <a:pt x="308" y="10"/>
                    <a:pt x="308" y="1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208" y="186"/>
                    <a:pt x="208" y="186"/>
                    <a:pt x="208" y="186"/>
                  </a:cubicBezTo>
                  <a:cubicBezTo>
                    <a:pt x="192" y="214"/>
                    <a:pt x="173" y="238"/>
                    <a:pt x="151" y="260"/>
                  </a:cubicBezTo>
                  <a:cubicBezTo>
                    <a:pt x="10" y="399"/>
                    <a:pt x="10" y="399"/>
                    <a:pt x="10" y="399"/>
                  </a:cubicBezTo>
                  <a:cubicBezTo>
                    <a:pt x="10" y="400"/>
                    <a:pt x="10" y="400"/>
                    <a:pt x="10" y="400"/>
                  </a:cubicBezTo>
                  <a:cubicBezTo>
                    <a:pt x="8" y="402"/>
                    <a:pt x="9" y="404"/>
                    <a:pt x="10" y="406"/>
                  </a:cubicBezTo>
                  <a:cubicBezTo>
                    <a:pt x="11" y="406"/>
                    <a:pt x="11" y="406"/>
                    <a:pt x="12" y="407"/>
                  </a:cubicBezTo>
                  <a:cubicBezTo>
                    <a:pt x="12" y="407"/>
                    <a:pt x="12" y="407"/>
                    <a:pt x="12" y="407"/>
                  </a:cubicBezTo>
                  <a:close/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ïSlíḍé"/>
            <p:cNvSpPr/>
            <p:nvPr/>
          </p:nvSpPr>
          <p:spPr bwMode="auto">
            <a:xfrm>
              <a:off x="7420928" y="1978096"/>
              <a:ext cx="886181" cy="1001299"/>
            </a:xfrm>
            <a:custGeom>
              <a:avLst/>
              <a:gdLst>
                <a:gd name="T0" fmla="*/ 214 w 408"/>
                <a:gd name="T1" fmla="*/ 461 h 461"/>
                <a:gd name="T2" fmla="*/ 0 w 408"/>
                <a:gd name="T3" fmla="*/ 341 h 461"/>
                <a:gd name="T4" fmla="*/ 194 w 408"/>
                <a:gd name="T5" fmla="*/ 0 h 461"/>
                <a:gd name="T6" fmla="*/ 408 w 408"/>
                <a:gd name="T7" fmla="*/ 121 h 461"/>
                <a:gd name="T8" fmla="*/ 214 w 408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1">
                  <a:moveTo>
                    <a:pt x="214" y="461"/>
                  </a:moveTo>
                  <a:lnTo>
                    <a:pt x="0" y="341"/>
                  </a:lnTo>
                  <a:lnTo>
                    <a:pt x="194" y="0"/>
                  </a:lnTo>
                  <a:lnTo>
                    <a:pt x="408" y="121"/>
                  </a:lnTo>
                  <a:lnTo>
                    <a:pt x="214" y="461"/>
                  </a:lnTo>
                  <a:close/>
                </a:path>
              </a:pathLst>
            </a:custGeom>
            <a:solidFill>
              <a:srgbClr val="6D8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ïṧļiḋe"/>
            <p:cNvSpPr/>
            <p:nvPr/>
          </p:nvSpPr>
          <p:spPr bwMode="auto">
            <a:xfrm>
              <a:off x="7407896" y="1965063"/>
              <a:ext cx="912245" cy="1033877"/>
            </a:xfrm>
            <a:custGeom>
              <a:avLst/>
              <a:gdLst>
                <a:gd name="T0" fmla="*/ 107 w 202"/>
                <a:gd name="T1" fmla="*/ 223 h 229"/>
                <a:gd name="T2" fmla="*/ 54 w 202"/>
                <a:gd name="T3" fmla="*/ 193 h 229"/>
                <a:gd name="T4" fmla="*/ 22 w 202"/>
                <a:gd name="T5" fmla="*/ 175 h 229"/>
                <a:gd name="T6" fmla="*/ 9 w 202"/>
                <a:gd name="T7" fmla="*/ 168 h 229"/>
                <a:gd name="T8" fmla="*/ 5 w 202"/>
                <a:gd name="T9" fmla="*/ 168 h 229"/>
                <a:gd name="T10" fmla="*/ 12 w 202"/>
                <a:gd name="T11" fmla="*/ 156 h 229"/>
                <a:gd name="T12" fmla="*/ 28 w 202"/>
                <a:gd name="T13" fmla="*/ 128 h 229"/>
                <a:gd name="T14" fmla="*/ 71 w 202"/>
                <a:gd name="T15" fmla="*/ 52 h 229"/>
                <a:gd name="T16" fmla="*/ 98 w 202"/>
                <a:gd name="T17" fmla="*/ 5 h 229"/>
                <a:gd name="T18" fmla="*/ 96 w 202"/>
                <a:gd name="T19" fmla="*/ 6 h 229"/>
                <a:gd name="T20" fmla="*/ 105 w 202"/>
                <a:gd name="T21" fmla="*/ 10 h 229"/>
                <a:gd name="T22" fmla="*/ 138 w 202"/>
                <a:gd name="T23" fmla="*/ 29 h 229"/>
                <a:gd name="T24" fmla="*/ 196 w 202"/>
                <a:gd name="T25" fmla="*/ 62 h 229"/>
                <a:gd name="T26" fmla="*/ 196 w 202"/>
                <a:gd name="T27" fmla="*/ 61 h 229"/>
                <a:gd name="T28" fmla="*/ 193 w 202"/>
                <a:gd name="T29" fmla="*/ 67 h 229"/>
                <a:gd name="T30" fmla="*/ 177 w 202"/>
                <a:gd name="T31" fmla="*/ 94 h 229"/>
                <a:gd name="T32" fmla="*/ 104 w 202"/>
                <a:gd name="T33" fmla="*/ 224 h 229"/>
                <a:gd name="T34" fmla="*/ 108 w 202"/>
                <a:gd name="T35" fmla="*/ 226 h 229"/>
                <a:gd name="T36" fmla="*/ 201 w 202"/>
                <a:gd name="T37" fmla="*/ 62 h 229"/>
                <a:gd name="T38" fmla="*/ 200 w 202"/>
                <a:gd name="T39" fmla="*/ 59 h 229"/>
                <a:gd name="T40" fmla="*/ 97 w 202"/>
                <a:gd name="T41" fmla="*/ 0 h 229"/>
                <a:gd name="T42" fmla="*/ 94 w 202"/>
                <a:gd name="T43" fmla="*/ 1 h 229"/>
                <a:gd name="T44" fmla="*/ 1 w 202"/>
                <a:gd name="T45" fmla="*/ 166 h 229"/>
                <a:gd name="T46" fmla="*/ 2 w 202"/>
                <a:gd name="T47" fmla="*/ 169 h 229"/>
                <a:gd name="T48" fmla="*/ 105 w 202"/>
                <a:gd name="T49" fmla="*/ 227 h 229"/>
                <a:gd name="T50" fmla="*/ 107 w 202"/>
                <a:gd name="T51" fmla="*/ 2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29">
                  <a:moveTo>
                    <a:pt x="107" y="223"/>
                  </a:moveTo>
                  <a:cubicBezTo>
                    <a:pt x="90" y="213"/>
                    <a:pt x="72" y="203"/>
                    <a:pt x="54" y="193"/>
                  </a:cubicBezTo>
                  <a:cubicBezTo>
                    <a:pt x="44" y="187"/>
                    <a:pt x="33" y="181"/>
                    <a:pt x="22" y="175"/>
                  </a:cubicBezTo>
                  <a:cubicBezTo>
                    <a:pt x="18" y="173"/>
                    <a:pt x="14" y="169"/>
                    <a:pt x="9" y="168"/>
                  </a:cubicBezTo>
                  <a:cubicBezTo>
                    <a:pt x="5" y="166"/>
                    <a:pt x="6" y="163"/>
                    <a:pt x="5" y="168"/>
                  </a:cubicBezTo>
                  <a:cubicBezTo>
                    <a:pt x="6" y="165"/>
                    <a:pt x="11" y="159"/>
                    <a:pt x="12" y="156"/>
                  </a:cubicBezTo>
                  <a:cubicBezTo>
                    <a:pt x="18" y="146"/>
                    <a:pt x="23" y="137"/>
                    <a:pt x="28" y="128"/>
                  </a:cubicBezTo>
                  <a:cubicBezTo>
                    <a:pt x="43" y="103"/>
                    <a:pt x="57" y="77"/>
                    <a:pt x="71" y="52"/>
                  </a:cubicBezTo>
                  <a:cubicBezTo>
                    <a:pt x="79" y="38"/>
                    <a:pt x="87" y="17"/>
                    <a:pt x="98" y="5"/>
                  </a:cubicBezTo>
                  <a:cubicBezTo>
                    <a:pt x="99" y="3"/>
                    <a:pt x="93" y="4"/>
                    <a:pt x="96" y="6"/>
                  </a:cubicBezTo>
                  <a:cubicBezTo>
                    <a:pt x="99" y="6"/>
                    <a:pt x="102" y="9"/>
                    <a:pt x="105" y="10"/>
                  </a:cubicBezTo>
                  <a:cubicBezTo>
                    <a:pt x="116" y="16"/>
                    <a:pt x="127" y="23"/>
                    <a:pt x="138" y="29"/>
                  </a:cubicBezTo>
                  <a:cubicBezTo>
                    <a:pt x="156" y="40"/>
                    <a:pt x="180" y="49"/>
                    <a:pt x="196" y="62"/>
                  </a:cubicBezTo>
                  <a:cubicBezTo>
                    <a:pt x="199" y="64"/>
                    <a:pt x="197" y="57"/>
                    <a:pt x="196" y="61"/>
                  </a:cubicBezTo>
                  <a:cubicBezTo>
                    <a:pt x="195" y="63"/>
                    <a:pt x="194" y="65"/>
                    <a:pt x="193" y="67"/>
                  </a:cubicBezTo>
                  <a:cubicBezTo>
                    <a:pt x="188" y="76"/>
                    <a:pt x="182" y="85"/>
                    <a:pt x="177" y="94"/>
                  </a:cubicBezTo>
                  <a:cubicBezTo>
                    <a:pt x="153" y="137"/>
                    <a:pt x="128" y="181"/>
                    <a:pt x="104" y="224"/>
                  </a:cubicBezTo>
                  <a:cubicBezTo>
                    <a:pt x="102" y="227"/>
                    <a:pt x="107" y="229"/>
                    <a:pt x="108" y="226"/>
                  </a:cubicBezTo>
                  <a:cubicBezTo>
                    <a:pt x="139" y="172"/>
                    <a:pt x="170" y="117"/>
                    <a:pt x="201" y="62"/>
                  </a:cubicBezTo>
                  <a:cubicBezTo>
                    <a:pt x="202" y="61"/>
                    <a:pt x="201" y="59"/>
                    <a:pt x="200" y="59"/>
                  </a:cubicBezTo>
                  <a:cubicBezTo>
                    <a:pt x="166" y="39"/>
                    <a:pt x="132" y="20"/>
                    <a:pt x="97" y="0"/>
                  </a:cubicBezTo>
                  <a:cubicBezTo>
                    <a:pt x="96" y="0"/>
                    <a:pt x="95" y="0"/>
                    <a:pt x="94" y="1"/>
                  </a:cubicBezTo>
                  <a:cubicBezTo>
                    <a:pt x="63" y="56"/>
                    <a:pt x="32" y="111"/>
                    <a:pt x="1" y="166"/>
                  </a:cubicBezTo>
                  <a:cubicBezTo>
                    <a:pt x="0" y="167"/>
                    <a:pt x="1" y="169"/>
                    <a:pt x="2" y="169"/>
                  </a:cubicBezTo>
                  <a:cubicBezTo>
                    <a:pt x="36" y="189"/>
                    <a:pt x="70" y="208"/>
                    <a:pt x="105" y="227"/>
                  </a:cubicBezTo>
                  <a:cubicBezTo>
                    <a:pt x="108" y="229"/>
                    <a:pt x="110" y="225"/>
                    <a:pt x="107" y="223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îŝ1ïḋè"/>
            <p:cNvSpPr/>
            <p:nvPr/>
          </p:nvSpPr>
          <p:spPr bwMode="auto">
            <a:xfrm>
              <a:off x="7822751" y="2203985"/>
              <a:ext cx="254126" cy="251954"/>
            </a:xfrm>
            <a:custGeom>
              <a:avLst/>
              <a:gdLst>
                <a:gd name="T0" fmla="*/ 49 w 56"/>
                <a:gd name="T1" fmla="*/ 40 h 56"/>
                <a:gd name="T2" fmla="*/ 16 w 56"/>
                <a:gd name="T3" fmla="*/ 49 h 56"/>
                <a:gd name="T4" fmla="*/ 6 w 56"/>
                <a:gd name="T5" fmla="*/ 16 h 56"/>
                <a:gd name="T6" fmla="*/ 40 w 56"/>
                <a:gd name="T7" fmla="*/ 7 h 56"/>
                <a:gd name="T8" fmla="*/ 49 w 56"/>
                <a:gd name="T9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9" y="40"/>
                  </a:moveTo>
                  <a:cubicBezTo>
                    <a:pt x="42" y="52"/>
                    <a:pt x="27" y="56"/>
                    <a:pt x="16" y="49"/>
                  </a:cubicBezTo>
                  <a:cubicBezTo>
                    <a:pt x="4" y="43"/>
                    <a:pt x="0" y="28"/>
                    <a:pt x="6" y="16"/>
                  </a:cubicBezTo>
                  <a:cubicBezTo>
                    <a:pt x="13" y="4"/>
                    <a:pt x="28" y="0"/>
                    <a:pt x="40" y="7"/>
                  </a:cubicBezTo>
                  <a:cubicBezTo>
                    <a:pt x="52" y="13"/>
                    <a:pt x="56" y="28"/>
                    <a:pt x="49" y="4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išlîḍê"/>
            <p:cNvSpPr/>
            <p:nvPr/>
          </p:nvSpPr>
          <p:spPr bwMode="auto">
            <a:xfrm>
              <a:off x="7814063" y="2203985"/>
              <a:ext cx="271502" cy="243265"/>
            </a:xfrm>
            <a:custGeom>
              <a:avLst/>
              <a:gdLst>
                <a:gd name="T0" fmla="*/ 30 w 60"/>
                <a:gd name="T1" fmla="*/ 54 h 54"/>
                <a:gd name="T2" fmla="*/ 17 w 60"/>
                <a:gd name="T3" fmla="*/ 51 h 54"/>
                <a:gd name="T4" fmla="*/ 7 w 60"/>
                <a:gd name="T5" fmla="*/ 15 h 54"/>
                <a:gd name="T6" fmla="*/ 23 w 60"/>
                <a:gd name="T7" fmla="*/ 2 h 54"/>
                <a:gd name="T8" fmla="*/ 43 w 60"/>
                <a:gd name="T9" fmla="*/ 5 h 54"/>
                <a:gd name="T10" fmla="*/ 53 w 60"/>
                <a:gd name="T11" fmla="*/ 41 h 54"/>
                <a:gd name="T12" fmla="*/ 30 w 60"/>
                <a:gd name="T13" fmla="*/ 54 h 54"/>
                <a:gd name="T14" fmla="*/ 30 w 60"/>
                <a:gd name="T15" fmla="*/ 5 h 54"/>
                <a:gd name="T16" fmla="*/ 24 w 60"/>
                <a:gd name="T17" fmla="*/ 6 h 54"/>
                <a:gd name="T18" fmla="*/ 10 w 60"/>
                <a:gd name="T19" fmla="*/ 17 h 54"/>
                <a:gd name="T20" fmla="*/ 19 w 60"/>
                <a:gd name="T21" fmla="*/ 47 h 54"/>
                <a:gd name="T22" fmla="*/ 49 w 60"/>
                <a:gd name="T23" fmla="*/ 39 h 54"/>
                <a:gd name="T24" fmla="*/ 49 w 60"/>
                <a:gd name="T25" fmla="*/ 39 h 54"/>
                <a:gd name="T26" fmla="*/ 41 w 60"/>
                <a:gd name="T27" fmla="*/ 8 h 54"/>
                <a:gd name="T28" fmla="*/ 30 w 60"/>
                <a:gd name="T29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4">
                  <a:moveTo>
                    <a:pt x="30" y="54"/>
                  </a:moveTo>
                  <a:cubicBezTo>
                    <a:pt x="25" y="54"/>
                    <a:pt x="21" y="53"/>
                    <a:pt x="17" y="51"/>
                  </a:cubicBezTo>
                  <a:cubicBezTo>
                    <a:pt x="4" y="44"/>
                    <a:pt x="0" y="28"/>
                    <a:pt x="7" y="15"/>
                  </a:cubicBezTo>
                  <a:cubicBezTo>
                    <a:pt x="10" y="9"/>
                    <a:pt x="16" y="4"/>
                    <a:pt x="23" y="2"/>
                  </a:cubicBezTo>
                  <a:cubicBezTo>
                    <a:pt x="29" y="0"/>
                    <a:pt x="37" y="1"/>
                    <a:pt x="43" y="5"/>
                  </a:cubicBezTo>
                  <a:cubicBezTo>
                    <a:pt x="55" y="12"/>
                    <a:pt x="60" y="28"/>
                    <a:pt x="53" y="41"/>
                  </a:cubicBezTo>
                  <a:cubicBezTo>
                    <a:pt x="48" y="49"/>
                    <a:pt x="39" y="54"/>
                    <a:pt x="30" y="54"/>
                  </a:cubicBezTo>
                  <a:close/>
                  <a:moveTo>
                    <a:pt x="30" y="5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18" y="8"/>
                    <a:pt x="13" y="12"/>
                    <a:pt x="10" y="17"/>
                  </a:cubicBezTo>
                  <a:cubicBezTo>
                    <a:pt x="4" y="28"/>
                    <a:pt x="8" y="41"/>
                    <a:pt x="19" y="47"/>
                  </a:cubicBezTo>
                  <a:cubicBezTo>
                    <a:pt x="29" y="54"/>
                    <a:pt x="43" y="50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5" y="28"/>
                    <a:pt x="52" y="14"/>
                    <a:pt x="41" y="8"/>
                  </a:cubicBezTo>
                  <a:cubicBezTo>
                    <a:pt x="37" y="6"/>
                    <a:pt x="34" y="5"/>
                    <a:pt x="30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iṧḻïḑé"/>
            <p:cNvSpPr/>
            <p:nvPr/>
          </p:nvSpPr>
          <p:spPr bwMode="auto">
            <a:xfrm>
              <a:off x="6111206" y="4315181"/>
              <a:ext cx="425715" cy="414855"/>
            </a:xfrm>
            <a:custGeom>
              <a:avLst/>
              <a:gdLst>
                <a:gd name="T0" fmla="*/ 196 w 196"/>
                <a:gd name="T1" fmla="*/ 69 h 191"/>
                <a:gd name="T2" fmla="*/ 194 w 196"/>
                <a:gd name="T3" fmla="*/ 69 h 191"/>
                <a:gd name="T4" fmla="*/ 192 w 196"/>
                <a:gd name="T5" fmla="*/ 65 h 191"/>
                <a:gd name="T6" fmla="*/ 192 w 196"/>
                <a:gd name="T7" fmla="*/ 65 h 191"/>
                <a:gd name="T8" fmla="*/ 189 w 196"/>
                <a:gd name="T9" fmla="*/ 62 h 191"/>
                <a:gd name="T10" fmla="*/ 187 w 196"/>
                <a:gd name="T11" fmla="*/ 62 h 191"/>
                <a:gd name="T12" fmla="*/ 187 w 196"/>
                <a:gd name="T13" fmla="*/ 60 h 191"/>
                <a:gd name="T14" fmla="*/ 185 w 196"/>
                <a:gd name="T15" fmla="*/ 60 h 191"/>
                <a:gd name="T16" fmla="*/ 185 w 196"/>
                <a:gd name="T17" fmla="*/ 58 h 191"/>
                <a:gd name="T18" fmla="*/ 181 w 196"/>
                <a:gd name="T19" fmla="*/ 54 h 191"/>
                <a:gd name="T20" fmla="*/ 179 w 196"/>
                <a:gd name="T21" fmla="*/ 52 h 191"/>
                <a:gd name="T22" fmla="*/ 177 w 196"/>
                <a:gd name="T23" fmla="*/ 50 h 191"/>
                <a:gd name="T24" fmla="*/ 175 w 196"/>
                <a:gd name="T25" fmla="*/ 48 h 191"/>
                <a:gd name="T26" fmla="*/ 171 w 196"/>
                <a:gd name="T27" fmla="*/ 44 h 191"/>
                <a:gd name="T28" fmla="*/ 167 w 196"/>
                <a:gd name="T29" fmla="*/ 40 h 191"/>
                <a:gd name="T30" fmla="*/ 160 w 196"/>
                <a:gd name="T31" fmla="*/ 33 h 191"/>
                <a:gd name="T32" fmla="*/ 160 w 196"/>
                <a:gd name="T33" fmla="*/ 33 h 191"/>
                <a:gd name="T34" fmla="*/ 160 w 196"/>
                <a:gd name="T35" fmla="*/ 31 h 191"/>
                <a:gd name="T36" fmla="*/ 158 w 196"/>
                <a:gd name="T37" fmla="*/ 31 h 191"/>
                <a:gd name="T38" fmla="*/ 158 w 196"/>
                <a:gd name="T39" fmla="*/ 29 h 191"/>
                <a:gd name="T40" fmla="*/ 156 w 196"/>
                <a:gd name="T41" fmla="*/ 27 h 191"/>
                <a:gd name="T42" fmla="*/ 154 w 196"/>
                <a:gd name="T43" fmla="*/ 27 h 191"/>
                <a:gd name="T44" fmla="*/ 150 w 196"/>
                <a:gd name="T45" fmla="*/ 21 h 191"/>
                <a:gd name="T46" fmla="*/ 144 w 196"/>
                <a:gd name="T47" fmla="*/ 15 h 191"/>
                <a:gd name="T48" fmla="*/ 140 w 196"/>
                <a:gd name="T49" fmla="*/ 11 h 191"/>
                <a:gd name="T50" fmla="*/ 135 w 196"/>
                <a:gd name="T51" fmla="*/ 6 h 191"/>
                <a:gd name="T52" fmla="*/ 135 w 196"/>
                <a:gd name="T53" fmla="*/ 6 h 191"/>
                <a:gd name="T54" fmla="*/ 129 w 196"/>
                <a:gd name="T55" fmla="*/ 0 h 191"/>
                <a:gd name="T56" fmla="*/ 0 w 196"/>
                <a:gd name="T57" fmla="*/ 121 h 191"/>
                <a:gd name="T58" fmla="*/ 2 w 196"/>
                <a:gd name="T59" fmla="*/ 123 h 191"/>
                <a:gd name="T60" fmla="*/ 6 w 196"/>
                <a:gd name="T61" fmla="*/ 129 h 191"/>
                <a:gd name="T62" fmla="*/ 9 w 196"/>
                <a:gd name="T63" fmla="*/ 129 h 191"/>
                <a:gd name="T64" fmla="*/ 9 w 196"/>
                <a:gd name="T65" fmla="*/ 131 h 191"/>
                <a:gd name="T66" fmla="*/ 11 w 196"/>
                <a:gd name="T67" fmla="*/ 131 h 191"/>
                <a:gd name="T68" fmla="*/ 11 w 196"/>
                <a:gd name="T69" fmla="*/ 133 h 191"/>
                <a:gd name="T70" fmla="*/ 13 w 196"/>
                <a:gd name="T71" fmla="*/ 135 h 191"/>
                <a:gd name="T72" fmla="*/ 15 w 196"/>
                <a:gd name="T73" fmla="*/ 135 h 191"/>
                <a:gd name="T74" fmla="*/ 17 w 196"/>
                <a:gd name="T75" fmla="*/ 137 h 191"/>
                <a:gd name="T76" fmla="*/ 17 w 196"/>
                <a:gd name="T77" fmla="*/ 139 h 191"/>
                <a:gd name="T78" fmla="*/ 19 w 196"/>
                <a:gd name="T79" fmla="*/ 141 h 191"/>
                <a:gd name="T80" fmla="*/ 21 w 196"/>
                <a:gd name="T81" fmla="*/ 144 h 191"/>
                <a:gd name="T82" fmla="*/ 23 w 196"/>
                <a:gd name="T83" fmla="*/ 146 h 191"/>
                <a:gd name="T84" fmla="*/ 25 w 196"/>
                <a:gd name="T85" fmla="*/ 148 h 191"/>
                <a:gd name="T86" fmla="*/ 27 w 196"/>
                <a:gd name="T87" fmla="*/ 150 h 191"/>
                <a:gd name="T88" fmla="*/ 29 w 196"/>
                <a:gd name="T89" fmla="*/ 152 h 191"/>
                <a:gd name="T90" fmla="*/ 31 w 196"/>
                <a:gd name="T91" fmla="*/ 154 h 191"/>
                <a:gd name="T92" fmla="*/ 38 w 196"/>
                <a:gd name="T93" fmla="*/ 160 h 191"/>
                <a:gd name="T94" fmla="*/ 58 w 196"/>
                <a:gd name="T95" fmla="*/ 183 h 191"/>
                <a:gd name="T96" fmla="*/ 61 w 196"/>
                <a:gd name="T97" fmla="*/ 185 h 191"/>
                <a:gd name="T98" fmla="*/ 61 w 196"/>
                <a:gd name="T99" fmla="*/ 185 h 191"/>
                <a:gd name="T100" fmla="*/ 65 w 196"/>
                <a:gd name="T101" fmla="*/ 189 h 191"/>
                <a:gd name="T102" fmla="*/ 65 w 196"/>
                <a:gd name="T10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6" h="191">
                  <a:moveTo>
                    <a:pt x="196" y="69"/>
                  </a:moveTo>
                  <a:lnTo>
                    <a:pt x="196" y="69"/>
                  </a:lnTo>
                  <a:lnTo>
                    <a:pt x="196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89" y="65"/>
                  </a:lnTo>
                  <a:lnTo>
                    <a:pt x="189" y="65"/>
                  </a:lnTo>
                  <a:lnTo>
                    <a:pt x="189" y="62"/>
                  </a:lnTo>
                  <a:lnTo>
                    <a:pt x="189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5" y="60"/>
                  </a:lnTo>
                  <a:lnTo>
                    <a:pt x="185" y="60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1" y="56"/>
                  </a:lnTo>
                  <a:lnTo>
                    <a:pt x="181" y="54"/>
                  </a:lnTo>
                  <a:lnTo>
                    <a:pt x="181" y="54"/>
                  </a:lnTo>
                  <a:lnTo>
                    <a:pt x="179" y="54"/>
                  </a:lnTo>
                  <a:lnTo>
                    <a:pt x="179" y="52"/>
                  </a:lnTo>
                  <a:lnTo>
                    <a:pt x="179" y="52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1" y="44"/>
                  </a:lnTo>
                  <a:lnTo>
                    <a:pt x="171" y="44"/>
                  </a:lnTo>
                  <a:lnTo>
                    <a:pt x="169" y="42"/>
                  </a:lnTo>
                  <a:lnTo>
                    <a:pt x="167" y="40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62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1"/>
                  </a:lnTo>
                  <a:lnTo>
                    <a:pt x="160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4" y="27"/>
                  </a:lnTo>
                  <a:lnTo>
                    <a:pt x="154" y="27"/>
                  </a:lnTo>
                  <a:lnTo>
                    <a:pt x="154" y="25"/>
                  </a:lnTo>
                  <a:lnTo>
                    <a:pt x="150" y="21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7" y="8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9" y="129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11" y="131"/>
                  </a:lnTo>
                  <a:lnTo>
                    <a:pt x="11" y="131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5" y="135"/>
                  </a:lnTo>
                  <a:lnTo>
                    <a:pt x="15" y="135"/>
                  </a:lnTo>
                  <a:lnTo>
                    <a:pt x="15" y="137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52" y="177"/>
                  </a:lnTo>
                  <a:lnTo>
                    <a:pt x="58" y="183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196" y="69"/>
                  </a:ln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ïSlíḍe"/>
            <p:cNvSpPr/>
            <p:nvPr/>
          </p:nvSpPr>
          <p:spPr bwMode="auto">
            <a:xfrm>
              <a:off x="6089485" y="4289117"/>
              <a:ext cx="469154" cy="464811"/>
            </a:xfrm>
            <a:custGeom>
              <a:avLst/>
              <a:gdLst>
                <a:gd name="T0" fmla="*/ 75 w 216"/>
                <a:gd name="T1" fmla="*/ 214 h 214"/>
                <a:gd name="T2" fmla="*/ 0 w 216"/>
                <a:gd name="T3" fmla="*/ 133 h 214"/>
                <a:gd name="T4" fmla="*/ 4 w 216"/>
                <a:gd name="T5" fmla="*/ 126 h 214"/>
                <a:gd name="T6" fmla="*/ 139 w 216"/>
                <a:gd name="T7" fmla="*/ 0 h 214"/>
                <a:gd name="T8" fmla="*/ 152 w 216"/>
                <a:gd name="T9" fmla="*/ 12 h 214"/>
                <a:gd name="T10" fmla="*/ 145 w 216"/>
                <a:gd name="T11" fmla="*/ 18 h 214"/>
                <a:gd name="T12" fmla="*/ 152 w 216"/>
                <a:gd name="T13" fmla="*/ 12 h 214"/>
                <a:gd name="T14" fmla="*/ 175 w 216"/>
                <a:gd name="T15" fmla="*/ 35 h 214"/>
                <a:gd name="T16" fmla="*/ 168 w 216"/>
                <a:gd name="T17" fmla="*/ 43 h 214"/>
                <a:gd name="T18" fmla="*/ 175 w 216"/>
                <a:gd name="T19" fmla="*/ 37 h 214"/>
                <a:gd name="T20" fmla="*/ 216 w 216"/>
                <a:gd name="T21" fmla="*/ 83 h 214"/>
                <a:gd name="T22" fmla="*/ 210 w 216"/>
                <a:gd name="T23" fmla="*/ 87 h 214"/>
                <a:gd name="T24" fmla="*/ 75 w 216"/>
                <a:gd name="T25" fmla="*/ 214 h 214"/>
                <a:gd name="T26" fmla="*/ 75 w 216"/>
                <a:gd name="T27" fmla="*/ 203 h 214"/>
                <a:gd name="T28" fmla="*/ 75 w 216"/>
                <a:gd name="T29" fmla="*/ 203 h 214"/>
                <a:gd name="T30" fmla="*/ 75 w 216"/>
                <a:gd name="T31" fmla="*/ 203 h 214"/>
                <a:gd name="T32" fmla="*/ 31 w 216"/>
                <a:gd name="T33" fmla="*/ 143 h 214"/>
                <a:gd name="T34" fmla="*/ 77 w 216"/>
                <a:gd name="T35" fmla="*/ 191 h 214"/>
                <a:gd name="T36" fmla="*/ 193 w 216"/>
                <a:gd name="T37" fmla="*/ 81 h 214"/>
                <a:gd name="T38" fmla="*/ 164 w 216"/>
                <a:gd name="T39" fmla="*/ 50 h 214"/>
                <a:gd name="T40" fmla="*/ 170 w 216"/>
                <a:gd name="T41" fmla="*/ 43 h 214"/>
                <a:gd name="T42" fmla="*/ 164 w 216"/>
                <a:gd name="T43" fmla="*/ 50 h 214"/>
                <a:gd name="T44" fmla="*/ 139 w 216"/>
                <a:gd name="T45" fmla="*/ 25 h 214"/>
                <a:gd name="T46" fmla="*/ 23 w 216"/>
                <a:gd name="T47" fmla="*/ 133 h 214"/>
                <a:gd name="T48" fmla="*/ 29 w 216"/>
                <a:gd name="T49" fmla="*/ 141 h 214"/>
                <a:gd name="T50" fmla="*/ 25 w 216"/>
                <a:gd name="T51" fmla="*/ 147 h 214"/>
                <a:gd name="T52" fmla="*/ 31 w 216"/>
                <a:gd name="T53" fmla="*/ 14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214">
                  <a:moveTo>
                    <a:pt x="75" y="214"/>
                  </a:moveTo>
                  <a:lnTo>
                    <a:pt x="0" y="133"/>
                  </a:lnTo>
                  <a:lnTo>
                    <a:pt x="4" y="126"/>
                  </a:lnTo>
                  <a:lnTo>
                    <a:pt x="139" y="0"/>
                  </a:lnTo>
                  <a:lnTo>
                    <a:pt x="152" y="12"/>
                  </a:lnTo>
                  <a:lnTo>
                    <a:pt x="145" y="18"/>
                  </a:lnTo>
                  <a:lnTo>
                    <a:pt x="152" y="12"/>
                  </a:lnTo>
                  <a:lnTo>
                    <a:pt x="175" y="35"/>
                  </a:lnTo>
                  <a:lnTo>
                    <a:pt x="168" y="43"/>
                  </a:lnTo>
                  <a:lnTo>
                    <a:pt x="175" y="37"/>
                  </a:lnTo>
                  <a:lnTo>
                    <a:pt x="216" y="83"/>
                  </a:lnTo>
                  <a:lnTo>
                    <a:pt x="210" y="87"/>
                  </a:lnTo>
                  <a:lnTo>
                    <a:pt x="75" y="214"/>
                  </a:lnTo>
                  <a:close/>
                  <a:moveTo>
                    <a:pt x="75" y="203"/>
                  </a:moveTo>
                  <a:lnTo>
                    <a:pt x="75" y="203"/>
                  </a:lnTo>
                  <a:lnTo>
                    <a:pt x="75" y="203"/>
                  </a:lnTo>
                  <a:close/>
                  <a:moveTo>
                    <a:pt x="31" y="143"/>
                  </a:moveTo>
                  <a:lnTo>
                    <a:pt x="77" y="191"/>
                  </a:lnTo>
                  <a:lnTo>
                    <a:pt x="193" y="81"/>
                  </a:lnTo>
                  <a:lnTo>
                    <a:pt x="164" y="50"/>
                  </a:lnTo>
                  <a:lnTo>
                    <a:pt x="170" y="43"/>
                  </a:lnTo>
                  <a:lnTo>
                    <a:pt x="164" y="50"/>
                  </a:lnTo>
                  <a:lnTo>
                    <a:pt x="139" y="25"/>
                  </a:lnTo>
                  <a:lnTo>
                    <a:pt x="23" y="133"/>
                  </a:lnTo>
                  <a:lnTo>
                    <a:pt x="29" y="141"/>
                  </a:lnTo>
                  <a:lnTo>
                    <a:pt x="25" y="147"/>
                  </a:lnTo>
                  <a:lnTo>
                    <a:pt x="31" y="143"/>
                  </a:ln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953602" y="1927016"/>
            <a:ext cx="573532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600" b="1" i="1" dirty="0" smtClean="0">
                <a:solidFill>
                  <a:srgbClr val="3D455C"/>
                </a:solidFill>
                <a:cs typeface="+mn-ea"/>
                <a:sym typeface="+mn-lt"/>
              </a:rPr>
              <a:t>毕业答辩</a:t>
            </a:r>
            <a:endParaRPr lang="zh-CN" altLang="en-US" sz="9600" b="1" i="1" dirty="0" smtClean="0">
              <a:solidFill>
                <a:srgbClr val="3D455C"/>
              </a:solidFill>
              <a:cs typeface="+mn-ea"/>
              <a:sym typeface="+mn-lt"/>
            </a:endParaRPr>
          </a:p>
          <a:p>
            <a:pPr algn="l"/>
            <a:r>
              <a:rPr lang="en-US" altLang="zh-CN" sz="3200" b="1" i="1" dirty="0" smtClean="0">
                <a:solidFill>
                  <a:srgbClr val="3D455C"/>
                </a:solidFill>
                <a:cs typeface="+mn-ea"/>
                <a:sym typeface="+mn-lt"/>
              </a:rPr>
              <a:t>	</a:t>
            </a:r>
            <a:r>
              <a:rPr lang="zh-CN" altLang="en-US" sz="3200" b="1" i="1" dirty="0" smtClean="0">
                <a:solidFill>
                  <a:srgbClr val="3D455C"/>
                </a:solidFill>
                <a:cs typeface="+mn-ea"/>
                <a:sym typeface="+mn-lt"/>
              </a:rPr>
              <a:t>————web音乐播放器</a:t>
            </a:r>
            <a:endParaRPr lang="zh-CN" altLang="en-US" sz="3200" b="1" i="1" dirty="0" smtClean="0">
              <a:solidFill>
                <a:srgbClr val="3D455C"/>
              </a:solidFill>
              <a:cs typeface="+mn-ea"/>
              <a:sym typeface="+mn-lt"/>
            </a:endParaRPr>
          </a:p>
          <a:p>
            <a:endParaRPr lang="zh-CN" altLang="en-US" sz="3200" b="1" i="1" dirty="0" smtClean="0">
              <a:solidFill>
                <a:srgbClr val="3D455C"/>
              </a:solidFill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830442" y="5588807"/>
            <a:ext cx="2675881" cy="523611"/>
          </a:xfrm>
          <a:prstGeom prst="roundRect">
            <a:avLst/>
          </a:prstGeom>
          <a:solidFill>
            <a:srgbClr val="3D4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EBE6E2"/>
                </a:solidFill>
                <a:cs typeface="+mn-ea"/>
                <a:sym typeface="+mn-lt"/>
              </a:rPr>
              <a:t>汇报</a:t>
            </a:r>
            <a:r>
              <a:rPr lang="zh-CN" altLang="en-US" dirty="0" smtClean="0">
                <a:solidFill>
                  <a:srgbClr val="EBE6E2"/>
                </a:solidFill>
                <a:cs typeface="+mn-ea"/>
                <a:sym typeface="+mn-lt"/>
              </a:rPr>
              <a:t>人：卫婷婷</a:t>
            </a:r>
            <a:endParaRPr lang="en-US" altLang="zh-CN" dirty="0" smtClean="0">
              <a:solidFill>
                <a:srgbClr val="EBE6E2"/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559672" y="5588807"/>
            <a:ext cx="2675881" cy="523611"/>
          </a:xfrm>
          <a:prstGeom prst="roundRect">
            <a:avLst/>
          </a:prstGeom>
          <a:solidFill>
            <a:srgbClr val="3D4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EBE6E2"/>
                </a:solidFill>
                <a:cs typeface="+mn-ea"/>
                <a:sym typeface="+mn-lt"/>
              </a:rPr>
              <a:t>指导老师</a:t>
            </a:r>
            <a:r>
              <a:rPr lang="zh-CN" altLang="en-US" dirty="0" smtClean="0">
                <a:solidFill>
                  <a:srgbClr val="EBE6E2"/>
                </a:solidFill>
                <a:cs typeface="+mn-ea"/>
                <a:sym typeface="+mn-lt"/>
              </a:rPr>
              <a:t>：</a:t>
            </a:r>
            <a:r>
              <a:rPr lang="zh-CN" dirty="0" smtClean="0">
                <a:solidFill>
                  <a:srgbClr val="EBE6E2"/>
                </a:solidFill>
                <a:cs typeface="+mn-ea"/>
                <a:sym typeface="+mn-lt"/>
              </a:rPr>
              <a:t>常金娥</a:t>
            </a:r>
            <a:endParaRPr lang="zh-CN" dirty="0">
              <a:solidFill>
                <a:srgbClr val="EBE6E2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3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3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60" fill="hold">
                                          <p:stCondLst>
                                            <p:cond delay="6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660" fill="hold">
                                          <p:stCondLst>
                                            <p:cond delay="13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60" fill="hold">
                                          <p:stCondLst>
                                            <p:cond delay="19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660" fill="hold">
                                          <p:stCondLst>
                                            <p:cond delay="26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15566" y="624359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D28A7C"/>
                </a:solidFill>
                <a:cs typeface="+mn-ea"/>
                <a:sym typeface="+mn-lt"/>
              </a:rPr>
              <a:t>推荐歌单页面</a:t>
            </a:r>
            <a:endParaRPr lang="zh-CN" altLang="en-US" sz="32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482897" y="1207479"/>
            <a:ext cx="24303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DDA69B"/>
                </a:solidFill>
                <a:cs typeface="+mn-ea"/>
                <a:sym typeface="+mn-lt"/>
              </a:rPr>
              <a:t>ADD YOUR TITLE HERE</a:t>
            </a:r>
            <a:endParaRPr lang="en-US" altLang="zh-CN" sz="1600" dirty="0">
              <a:solidFill>
                <a:srgbClr val="DDA69B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922606" y="6543564"/>
            <a:ext cx="4132761" cy="187393"/>
            <a:chOff x="6608812" y="5730991"/>
            <a:chExt cx="4132761" cy="187393"/>
          </a:xfrm>
          <a:solidFill>
            <a:srgbClr val="E0E5E8"/>
          </a:solidFill>
        </p:grpSpPr>
        <p:sp>
          <p:nvSpPr>
            <p:cNvPr id="25" name="圆角矩形 24"/>
            <p:cNvSpPr/>
            <p:nvPr/>
          </p:nvSpPr>
          <p:spPr>
            <a:xfrm>
              <a:off x="6663991" y="5800105"/>
              <a:ext cx="4077582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608812" y="5804453"/>
              <a:ext cx="1181981" cy="5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735613" y="5730991"/>
              <a:ext cx="187393" cy="1873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753860" y="501015"/>
            <a:ext cx="53251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srgbClr val="EBE6E2"/>
                </a:solidFill>
                <a:cs typeface="+mn-ea"/>
              </a:rPr>
              <a:t>推荐歌单、推荐MV模块</a:t>
            </a:r>
            <a:r>
              <a:rPr lang="zh-CN" dirty="0">
                <a:solidFill>
                  <a:srgbClr val="EBE6E2"/>
                </a:solidFill>
                <a:cs typeface="+mn-ea"/>
              </a:rPr>
              <a:t>：创建时动态获取推荐歌单列表(MV列表)，点击某歌单列表(MV列表)跳转路由到歌单详情(mv详情)界面并传递该歌单(mv)的id作为参数</a:t>
            </a:r>
            <a:endParaRPr lang="zh-CN" dirty="0">
              <a:solidFill>
                <a:srgbClr val="EBE6E2"/>
              </a:solidFill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15400" y="1998345"/>
            <a:ext cx="30816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rgbClr val="EBE6E2"/>
                </a:solidFill>
                <a:cs typeface="+mn-ea"/>
              </a:rPr>
              <a:t>A．展示精品歌单模块（精品歌单简介）</a:t>
            </a:r>
            <a:endParaRPr lang="zh-CN" dirty="0">
              <a:solidFill>
                <a:srgbClr val="EBE6E2"/>
              </a:solidFill>
              <a:cs typeface="+mn-ea"/>
            </a:endParaRPr>
          </a:p>
          <a:p>
            <a:endParaRPr lang="zh-CN" dirty="0">
              <a:solidFill>
                <a:srgbClr val="EBE6E2"/>
              </a:solidFill>
              <a:cs typeface="+mn-ea"/>
            </a:endParaRPr>
          </a:p>
          <a:p>
            <a:r>
              <a:rPr lang="zh-CN" dirty="0">
                <a:solidFill>
                  <a:srgbClr val="EBE6E2"/>
                </a:solidFill>
                <a:cs typeface="+mn-ea"/>
              </a:rPr>
              <a:t>B．展示最新歌单分类模块，分别有全部、华语、流行、摇滚、民谣、电子另类/独立轻音乐、综艺、影视原、ACG，点击分类列表切换歌单类别，点击某歌单模块跳转歌单详情界面。</a:t>
            </a:r>
            <a:endParaRPr lang="zh-CN" dirty="0">
              <a:solidFill>
                <a:srgbClr val="EBE6E2"/>
              </a:solidFill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1769110"/>
            <a:ext cx="8408670" cy="4551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5" grpId="1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15566" y="624359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D28A7C"/>
                </a:solidFill>
                <a:cs typeface="+mn-ea"/>
                <a:sym typeface="+mn-lt"/>
              </a:rPr>
              <a:t>最新音乐页面</a:t>
            </a:r>
            <a:endParaRPr lang="zh-CN" altLang="en-US" sz="32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482897" y="1207479"/>
            <a:ext cx="24303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DDA69B"/>
                </a:solidFill>
                <a:cs typeface="+mn-ea"/>
                <a:sym typeface="+mn-lt"/>
              </a:rPr>
              <a:t>ADD YOUR TITLE HERE</a:t>
            </a:r>
            <a:endParaRPr lang="en-US" altLang="zh-CN" sz="1600" dirty="0">
              <a:solidFill>
                <a:srgbClr val="DDA69B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922606" y="6543564"/>
            <a:ext cx="4132761" cy="187393"/>
            <a:chOff x="6608812" y="5730991"/>
            <a:chExt cx="4132761" cy="187393"/>
          </a:xfrm>
          <a:solidFill>
            <a:srgbClr val="E0E5E8"/>
          </a:solidFill>
        </p:grpSpPr>
        <p:sp>
          <p:nvSpPr>
            <p:cNvPr id="25" name="圆角矩形 24"/>
            <p:cNvSpPr/>
            <p:nvPr/>
          </p:nvSpPr>
          <p:spPr>
            <a:xfrm>
              <a:off x="6663991" y="5800105"/>
              <a:ext cx="4077582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608812" y="5804453"/>
              <a:ext cx="1181981" cy="5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735613" y="5730991"/>
              <a:ext cx="187393" cy="1873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422130" y="3265805"/>
            <a:ext cx="24428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rgbClr val="EBE6E2"/>
                </a:solidFill>
                <a:cs typeface="+mn-ea"/>
              </a:rPr>
              <a:t>展示最新音乐分类列表模块，分别有全部、华语、欧美、日本、韩国，点击分类列表切换音乐列表类别，点击某音乐列表播放该音乐。</a:t>
            </a:r>
            <a:endParaRPr lang="zh-CN" dirty="0">
              <a:solidFill>
                <a:srgbClr val="EBE6E2"/>
              </a:solidFill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" y="1699260"/>
            <a:ext cx="9004300" cy="45802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15566" y="624359"/>
            <a:ext cx="25171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D28A7C"/>
                </a:solidFill>
                <a:cs typeface="+mn-ea"/>
                <a:sym typeface="+mn-lt"/>
              </a:rPr>
              <a:t>最新</a:t>
            </a:r>
            <a:r>
              <a:rPr lang="en-US" altLang="zh-CN" sz="3200" b="1" dirty="0">
                <a:solidFill>
                  <a:srgbClr val="D28A7C"/>
                </a:solidFill>
                <a:cs typeface="+mn-ea"/>
                <a:sym typeface="+mn-lt"/>
              </a:rPr>
              <a:t>MV</a:t>
            </a:r>
            <a:r>
              <a:rPr lang="zh-CN" altLang="en-US" sz="3200" b="1" dirty="0">
                <a:solidFill>
                  <a:srgbClr val="D28A7C"/>
                </a:solidFill>
                <a:cs typeface="+mn-ea"/>
                <a:sym typeface="+mn-lt"/>
              </a:rPr>
              <a:t>页面</a:t>
            </a:r>
            <a:endParaRPr lang="zh-CN" altLang="en-US" sz="32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482897" y="1207479"/>
            <a:ext cx="24303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DDA69B"/>
                </a:solidFill>
                <a:cs typeface="+mn-ea"/>
                <a:sym typeface="+mn-lt"/>
              </a:rPr>
              <a:t>ADD YOUR TITLE HERE</a:t>
            </a:r>
            <a:endParaRPr lang="en-US" altLang="zh-CN" sz="1600" dirty="0">
              <a:solidFill>
                <a:srgbClr val="DDA69B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02616" y="6472444"/>
            <a:ext cx="4132761" cy="187393"/>
            <a:chOff x="6608812" y="5730991"/>
            <a:chExt cx="4132761" cy="187393"/>
          </a:xfrm>
          <a:solidFill>
            <a:srgbClr val="E0E5E8"/>
          </a:solidFill>
        </p:grpSpPr>
        <p:sp>
          <p:nvSpPr>
            <p:cNvPr id="25" name="圆角矩形 24"/>
            <p:cNvSpPr/>
            <p:nvPr/>
          </p:nvSpPr>
          <p:spPr>
            <a:xfrm>
              <a:off x="6663991" y="5800105"/>
              <a:ext cx="4077582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608812" y="5804453"/>
              <a:ext cx="1181981" cy="5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735613" y="5730991"/>
              <a:ext cx="187393" cy="1873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1737360"/>
            <a:ext cx="8747125" cy="4391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63735" y="2406650"/>
            <a:ext cx="20281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rgbClr val="EBE6E2"/>
                </a:solidFill>
                <a:cs typeface="+mn-ea"/>
              </a:rPr>
              <a:t>展示最新MV分类列表模块，分别有地区、类型、排序三大类别，点击分类列表切换,V列表类别，点击某MV列表跳转该MV详情界面。</a:t>
            </a:r>
            <a:endParaRPr lang="zh-CN" dirty="0">
              <a:solidFill>
                <a:srgbClr val="EBE6E2"/>
              </a:solidFill>
              <a:cs typeface="+mn-ea"/>
            </a:endParaRPr>
          </a:p>
        </p:txBody>
      </p:sp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833123" y="4925990"/>
            <a:ext cx="509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E0E5E8"/>
                </a:solidFill>
                <a:effectLst>
                  <a:reflection blurRad="6350" stA="55000" endA="300" endPos="45500" dir="5400000" sy="-100000" algn="bl" rotWithShape="0"/>
                </a:effectLst>
                <a:cs typeface="+mn-ea"/>
                <a:sym typeface="+mn-lt"/>
              </a:rPr>
              <a:t>no dream is too big, and no dreamer is too small.</a:t>
            </a:r>
            <a:r>
              <a:rPr lang="en-US" altLang="zh-CN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cs typeface="+mn-ea"/>
                <a:sym typeface="+mn-lt"/>
              </a:rPr>
              <a:t> </a:t>
            </a:r>
            <a:endParaRPr lang="zh-CN" altLang="en-US" dirty="0">
              <a:effectLst>
                <a:reflection blurRad="6350" stA="55000" endA="300" endPos="45500" dir="5400000" sy="-100000" algn="bl" rotWithShape="0"/>
              </a:effectLst>
              <a:cs typeface="+mn-ea"/>
              <a:sym typeface="+mn-lt"/>
            </a:endParaRPr>
          </a:p>
        </p:txBody>
      </p:sp>
      <p:pic>
        <p:nvPicPr>
          <p:cNvPr id="2" name="图片 1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200150"/>
            <a:ext cx="11642725" cy="5561330"/>
          </a:xfrm>
          <a:prstGeom prst="rect">
            <a:avLst/>
          </a:prstGeom>
        </p:spPr>
      </p:pic>
      <p:pic>
        <p:nvPicPr>
          <p:cNvPr id="3" name="图片 2" descr="捕获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1203960"/>
            <a:ext cx="11652250" cy="5557520"/>
          </a:xfrm>
          <a:prstGeom prst="rect">
            <a:avLst/>
          </a:prstGeom>
        </p:spPr>
      </p:pic>
      <p:pic>
        <p:nvPicPr>
          <p:cNvPr id="6" name="图片 5" descr="捕获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" y="1200150"/>
            <a:ext cx="11652250" cy="5541010"/>
          </a:xfrm>
          <a:prstGeom prst="rect">
            <a:avLst/>
          </a:prstGeom>
        </p:spPr>
      </p:pic>
      <p:pic>
        <p:nvPicPr>
          <p:cNvPr id="7" name="图片 6" descr="捕获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5" y="1203960"/>
            <a:ext cx="11713845" cy="555752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20481" y="-18494"/>
            <a:ext cx="1701557" cy="1701557"/>
            <a:chOff x="0" y="0"/>
            <a:chExt cx="6797964" cy="6797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椭圆 20"/>
            <p:cNvSpPr/>
            <p:nvPr/>
          </p:nvSpPr>
          <p:spPr>
            <a:xfrm>
              <a:off x="0" y="0"/>
              <a:ext cx="6797964" cy="6797964"/>
            </a:xfrm>
            <a:prstGeom prst="ellipse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234045" y="2264063"/>
              <a:ext cx="2329873" cy="2329873"/>
            </a:xfrm>
            <a:prstGeom prst="ellipse">
              <a:avLst/>
            </a:prstGeom>
            <a:solidFill>
              <a:srgbClr val="6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>
              <a:off x="461817" y="491836"/>
              <a:ext cx="5874328" cy="5874328"/>
            </a:xfrm>
            <a:prstGeom prst="arc">
              <a:avLst>
                <a:gd name="adj1" fmla="val 16200000"/>
                <a:gd name="adj2" fmla="val 1968822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>
              <a:off x="644234" y="644235"/>
              <a:ext cx="5509493" cy="5509493"/>
            </a:xfrm>
            <a:prstGeom prst="arc">
              <a:avLst>
                <a:gd name="adj1" fmla="val 2890845"/>
                <a:gd name="adj2" fmla="val 964978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>
              <a:off x="1200726" y="1200727"/>
              <a:ext cx="4396508" cy="4396508"/>
            </a:xfrm>
            <a:prstGeom prst="arc">
              <a:avLst>
                <a:gd name="adj1" fmla="val 8257915"/>
                <a:gd name="adj2" fmla="val 1489786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>
              <a:off x="1227281" y="1230746"/>
              <a:ext cx="4396508" cy="4396508"/>
            </a:xfrm>
            <a:prstGeom prst="arc">
              <a:avLst>
                <a:gd name="adj1" fmla="val 1378405"/>
                <a:gd name="adj2" fmla="val 497579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>
              <a:off x="758534" y="758535"/>
              <a:ext cx="5280892" cy="5280892"/>
            </a:xfrm>
            <a:prstGeom prst="arc">
              <a:avLst>
                <a:gd name="adj1" fmla="val 18599213"/>
                <a:gd name="adj2" fmla="val 257161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448060" y="2479386"/>
              <a:ext cx="1899225" cy="1899225"/>
            </a:xfrm>
            <a:prstGeom prst="ellipse">
              <a:avLst/>
            </a:prstGeom>
            <a:solidFill>
              <a:srgbClr val="3A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>
              <a:off x="1484743" y="1484744"/>
              <a:ext cx="3828474" cy="3828474"/>
            </a:xfrm>
            <a:prstGeom prst="arc">
              <a:avLst>
                <a:gd name="adj1" fmla="val 12542335"/>
                <a:gd name="adj2" fmla="val 2126995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822294" y="17120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>
                <a:solidFill>
                  <a:srgbClr val="3D455C"/>
                </a:solidFill>
                <a:cs typeface="+mn-ea"/>
                <a:sym typeface="+mn-lt"/>
              </a:rPr>
              <a:t>项目成果</a:t>
            </a:r>
            <a:endParaRPr lang="zh-CN" altLang="en-US" sz="3200" b="1" dirty="0">
              <a:solidFill>
                <a:srgbClr val="3D455C"/>
              </a:solidFill>
              <a:cs typeface="+mn-ea"/>
              <a:sym typeface="+mn-lt"/>
            </a:endParaRPr>
          </a:p>
        </p:txBody>
      </p:sp>
      <p:sp>
        <p:nvSpPr>
          <p:cNvPr id="9" name="文本框 9"/>
          <p:cNvSpPr txBox="1">
            <a:spLocks noChangeArrowheads="1"/>
          </p:cNvSpPr>
          <p:nvPr/>
        </p:nvSpPr>
        <p:spPr bwMode="auto">
          <a:xfrm>
            <a:off x="1822294" y="747455"/>
            <a:ext cx="24303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1600" dirty="0">
                <a:solidFill>
                  <a:srgbClr val="515C7B"/>
                </a:solidFill>
                <a:cs typeface="+mn-ea"/>
                <a:sym typeface="+mn-lt"/>
              </a:rPr>
              <a:t>ADD YOUR TITLE HERE</a:t>
            </a:r>
            <a:endParaRPr lang="en-US" altLang="zh-CN" sz="1600" dirty="0">
              <a:solidFill>
                <a:srgbClr val="515C7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090930" y="777875"/>
            <a:ext cx="4479925" cy="5710555"/>
            <a:chOff x="1198179" y="840828"/>
            <a:chExt cx="3457904" cy="5244662"/>
          </a:xfrm>
        </p:grpSpPr>
        <p:sp>
          <p:nvSpPr>
            <p:cNvPr id="2" name="圆角矩形 1"/>
            <p:cNvSpPr/>
            <p:nvPr/>
          </p:nvSpPr>
          <p:spPr>
            <a:xfrm>
              <a:off x="1198179" y="840828"/>
              <a:ext cx="3457904" cy="5244662"/>
            </a:xfrm>
            <a:prstGeom prst="roundRect">
              <a:avLst>
                <a:gd name="adj" fmla="val 9676"/>
              </a:avLst>
            </a:prstGeom>
            <a:solidFill>
              <a:srgbClr val="3D4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98179" y="840828"/>
              <a:ext cx="3457904" cy="987742"/>
              <a:chOff x="2049517" y="451945"/>
              <a:chExt cx="3457904" cy="987742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2049517" y="451945"/>
                <a:ext cx="3457904" cy="651640"/>
              </a:xfrm>
              <a:prstGeom prst="roundRect">
                <a:avLst>
                  <a:gd name="adj" fmla="val 50000"/>
                </a:avLst>
              </a:prstGeom>
              <a:solidFill>
                <a:srgbClr val="D28A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2049517" y="788047"/>
                <a:ext cx="3457904" cy="651640"/>
              </a:xfrm>
              <a:prstGeom prst="roundRect">
                <a:avLst>
                  <a:gd name="adj" fmla="val 0"/>
                </a:avLst>
              </a:prstGeom>
              <a:solidFill>
                <a:srgbClr val="3D4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953370" y="1711010"/>
            <a:ext cx="4567810" cy="4567810"/>
            <a:chOff x="6932349" y="1176930"/>
            <a:chExt cx="4567810" cy="45678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椭圆 13"/>
            <p:cNvSpPr/>
            <p:nvPr/>
          </p:nvSpPr>
          <p:spPr>
            <a:xfrm>
              <a:off x="6932349" y="1176930"/>
              <a:ext cx="4567810" cy="4567810"/>
            </a:xfrm>
            <a:prstGeom prst="ellipse">
              <a:avLst/>
            </a:prstGeom>
            <a:solidFill>
              <a:srgbClr val="D28A7C"/>
            </a:solidFill>
            <a:ln w="73025">
              <a:solidFill>
                <a:srgbClr val="FEC397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4" t="62069" r="34510"/>
            <a:stretch>
              <a:fillRect/>
            </a:stretch>
          </p:blipFill>
          <p:spPr>
            <a:xfrm>
              <a:off x="7749637" y="2003398"/>
              <a:ext cx="2933230" cy="2955213"/>
            </a:xfrm>
            <a:custGeom>
              <a:avLst/>
              <a:gdLst>
                <a:gd name="connsiteX0" fmla="*/ 1290980 w 2581960"/>
                <a:gd name="connsiteY0" fmla="*/ 0 h 2601310"/>
                <a:gd name="connsiteX1" fmla="*/ 2581960 w 2581960"/>
                <a:gd name="connsiteY1" fmla="*/ 1300655 h 2601310"/>
                <a:gd name="connsiteX2" fmla="*/ 1290980 w 2581960"/>
                <a:gd name="connsiteY2" fmla="*/ 2601310 h 2601310"/>
                <a:gd name="connsiteX3" fmla="*/ 0 w 2581960"/>
                <a:gd name="connsiteY3" fmla="*/ 1300655 h 2601310"/>
                <a:gd name="connsiteX4" fmla="*/ 1290980 w 2581960"/>
                <a:gd name="connsiteY4" fmla="*/ 0 h 260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960" h="2601310">
                  <a:moveTo>
                    <a:pt x="1290980" y="0"/>
                  </a:moveTo>
                  <a:cubicBezTo>
                    <a:pt x="2003969" y="0"/>
                    <a:pt x="2581960" y="582323"/>
                    <a:pt x="2581960" y="1300655"/>
                  </a:cubicBezTo>
                  <a:cubicBezTo>
                    <a:pt x="2581960" y="2018987"/>
                    <a:pt x="2003969" y="2601310"/>
                    <a:pt x="1290980" y="2601310"/>
                  </a:cubicBezTo>
                  <a:cubicBezTo>
                    <a:pt x="577991" y="2601310"/>
                    <a:pt x="0" y="2018987"/>
                    <a:pt x="0" y="1300655"/>
                  </a:cubicBezTo>
                  <a:cubicBezTo>
                    <a:pt x="0" y="582323"/>
                    <a:pt x="577991" y="0"/>
                    <a:pt x="1290980" y="0"/>
                  </a:cubicBezTo>
                  <a:close/>
                </a:path>
              </a:pathLst>
            </a:custGeom>
            <a:ln w="47625">
              <a:solidFill>
                <a:srgbClr val="FEC397">
                  <a:alpha val="97000"/>
                </a:srgbClr>
              </a:solidFill>
            </a:ln>
          </p:spPr>
        </p:pic>
        <p:sp>
          <p:nvSpPr>
            <p:cNvPr id="16" name="弧形 15"/>
            <p:cNvSpPr/>
            <p:nvPr/>
          </p:nvSpPr>
          <p:spPr>
            <a:xfrm>
              <a:off x="7242661" y="1507413"/>
              <a:ext cx="3947184" cy="3947184"/>
            </a:xfrm>
            <a:prstGeom prst="arc">
              <a:avLst>
                <a:gd name="adj1" fmla="val 16200000"/>
                <a:gd name="adj2" fmla="val 16118340"/>
              </a:avLst>
            </a:prstGeom>
            <a:ln w="19050">
              <a:solidFill>
                <a:srgbClr val="FEC397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>
              <a:off x="7380938" y="1624715"/>
              <a:ext cx="3670628" cy="3672239"/>
            </a:xfrm>
            <a:prstGeom prst="arc">
              <a:avLst>
                <a:gd name="adj1" fmla="val 2890845"/>
                <a:gd name="adj2" fmla="val 2796209"/>
              </a:avLst>
            </a:prstGeom>
            <a:ln w="19050">
              <a:solidFill>
                <a:srgbClr val="FEC397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>
              <a:off x="7089506" y="1354258"/>
              <a:ext cx="4253492" cy="4253492"/>
            </a:xfrm>
            <a:prstGeom prst="arc">
              <a:avLst>
                <a:gd name="adj1" fmla="val 2890845"/>
                <a:gd name="adj2" fmla="val 2796209"/>
              </a:avLst>
            </a:prstGeom>
            <a:ln w="19050">
              <a:solidFill>
                <a:srgbClr val="FEC397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>
              <a:off x="7544222" y="1808241"/>
              <a:ext cx="3344059" cy="3345526"/>
            </a:xfrm>
            <a:prstGeom prst="arc">
              <a:avLst>
                <a:gd name="adj1" fmla="val 2890845"/>
                <a:gd name="adj2" fmla="val 2796209"/>
              </a:avLst>
            </a:prstGeom>
            <a:ln w="19050">
              <a:solidFill>
                <a:srgbClr val="FEC397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888763" y="3549998"/>
            <a:ext cx="697018" cy="889832"/>
            <a:chOff x="8696847" y="4906169"/>
            <a:chExt cx="588971" cy="717413"/>
          </a:xfrm>
        </p:grpSpPr>
        <p:sp>
          <p:nvSpPr>
            <p:cNvPr id="8" name="圆角矩形 7"/>
            <p:cNvSpPr/>
            <p:nvPr/>
          </p:nvSpPr>
          <p:spPr>
            <a:xfrm flipH="1">
              <a:off x="8696847" y="4906169"/>
              <a:ext cx="201485" cy="706355"/>
            </a:xfrm>
            <a:prstGeom prst="roundRect">
              <a:avLst>
                <a:gd name="adj" fmla="val 50000"/>
              </a:avLst>
            </a:prstGeom>
            <a:solidFill>
              <a:srgbClr val="D9E2ED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H="1">
              <a:off x="9084333" y="4917227"/>
              <a:ext cx="201485" cy="706355"/>
            </a:xfrm>
            <a:prstGeom prst="roundRect">
              <a:avLst>
                <a:gd name="adj" fmla="val 50000"/>
              </a:avLst>
            </a:prstGeom>
            <a:solidFill>
              <a:srgbClr val="D9E2ED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436549" y="12374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E0E5E8"/>
                </a:solidFill>
                <a:cs typeface="+mn-ea"/>
                <a:sym typeface="+mn-lt"/>
              </a:rPr>
              <a:t>项目感言</a:t>
            </a:r>
            <a:endParaRPr lang="zh-CN" altLang="en-US" sz="3200" b="1" dirty="0">
              <a:solidFill>
                <a:srgbClr val="E0E5E8"/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31008" y="1085701"/>
            <a:ext cx="6073467" cy="877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F5F5F"/>
                </a:solidFill>
                <a:cs typeface="+mn-ea"/>
                <a:sym typeface="+mn-lt"/>
              </a:rPr>
              <a:t>“The sun will rise and we will try again.” – From “Truce,” by 21 Pilots</a:t>
            </a:r>
            <a:endParaRPr lang="zh-CN" altLang="en-US" dirty="0">
              <a:solidFill>
                <a:srgbClr val="6F5F5F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16355" y="2416175"/>
            <a:ext cx="402907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515C7B"/>
                </a:solidFill>
                <a:cs typeface="+mn-ea"/>
                <a:sym typeface="+mn-lt"/>
              </a:rPr>
              <a:t>        </a:t>
            </a:r>
            <a:r>
              <a:rPr lang="zh-CN" altLang="en-US" dirty="0">
                <a:solidFill>
                  <a:srgbClr val="EBE6E2"/>
                </a:solidFill>
                <a:cs typeface="+mn-ea"/>
                <a:sym typeface="+mn-lt"/>
              </a:rPr>
              <a:t>经过两周的忙碌和工作，本次毕业设计已经接近尾声，</a:t>
            </a:r>
            <a:r>
              <a:rPr lang="zh-CN" altLang="en-US" dirty="0">
                <a:solidFill>
                  <a:srgbClr val="EBE6E2"/>
                </a:solidFill>
                <a:cs typeface="+mn-ea"/>
                <a:sym typeface="+mn-lt"/>
              </a:rPr>
              <a:t>由于经验的缺乏,难免有许多考虑不周全的地方。在论文即将完成之际，我想感谢学校给我们这次学习的机会，还要感谢我的毕业设计指导老师常老师，给予我相当宝贵的指导意见。最后,我要感谢晋城职业学院这几年对我的大力栽培。谢谢！</a:t>
            </a:r>
            <a:endParaRPr lang="zh-CN" altLang="en-US" dirty="0">
              <a:solidFill>
                <a:srgbClr val="EBE6E2"/>
              </a:solidFill>
              <a:cs typeface="+mn-ea"/>
              <a:sym typeface="+mn-lt"/>
            </a:endParaRPr>
          </a:p>
        </p:txBody>
      </p:sp>
      <p:sp>
        <p:nvSpPr>
          <p:cNvPr id="22" name="文本框 9"/>
          <p:cNvSpPr txBox="1">
            <a:spLocks noChangeArrowheads="1"/>
          </p:cNvSpPr>
          <p:nvPr/>
        </p:nvSpPr>
        <p:spPr bwMode="auto">
          <a:xfrm>
            <a:off x="2197768" y="1853226"/>
            <a:ext cx="24303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EBE6E2"/>
                </a:solidFill>
                <a:cs typeface="+mn-ea"/>
                <a:sym typeface="+mn-lt"/>
              </a:rPr>
              <a:t>ADD YOUR TITLE HERE</a:t>
            </a:r>
            <a:endParaRPr lang="en-US" altLang="zh-CN" sz="1600" dirty="0">
              <a:solidFill>
                <a:srgbClr val="EBE6E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2376166" y="1899642"/>
            <a:ext cx="4416594" cy="110799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6600" dirty="0" smtClean="0">
                <a:cs typeface="+mn-ea"/>
                <a:sym typeface="+mn-lt"/>
              </a:rPr>
              <a:t>音乐听我的</a:t>
            </a:r>
            <a:endParaRPr lang="zh-CN" altLang="en-US" sz="6600" dirty="0">
              <a:cs typeface="+mn-ea"/>
              <a:sym typeface="+mn-lt"/>
            </a:endParaRPr>
          </a:p>
        </p:txBody>
      </p:sp>
      <p:grpSp>
        <p:nvGrpSpPr>
          <p:cNvPr id="26" name="1a3ad226-6a26-47f2-9be0-c87ed67f5b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80127" y="473807"/>
            <a:ext cx="5876079" cy="5871923"/>
            <a:chOff x="3851275" y="1185862"/>
            <a:chExt cx="4489451" cy="4486276"/>
          </a:xfrm>
          <a:solidFill>
            <a:srgbClr val="645D57">
              <a:alpha val="40000"/>
            </a:srgbClr>
          </a:solidFill>
        </p:grpSpPr>
        <p:sp>
          <p:nvSpPr>
            <p:cNvPr id="27" name="íṥ1íďe"/>
            <p:cNvSpPr/>
            <p:nvPr/>
          </p:nvSpPr>
          <p:spPr bwMode="auto">
            <a:xfrm>
              <a:off x="8140700" y="1201737"/>
              <a:ext cx="184150" cy="184150"/>
            </a:xfrm>
            <a:custGeom>
              <a:avLst/>
              <a:gdLst>
                <a:gd name="T0" fmla="*/ 39 w 49"/>
                <a:gd name="T1" fmla="*/ 49 h 49"/>
                <a:gd name="T2" fmla="*/ 17 w 49"/>
                <a:gd name="T3" fmla="*/ 32 h 49"/>
                <a:gd name="T4" fmla="*/ 0 w 49"/>
                <a:gd name="T5" fmla="*/ 9 h 49"/>
                <a:gd name="T6" fmla="*/ 16 w 49"/>
                <a:gd name="T7" fmla="*/ 0 h 49"/>
                <a:gd name="T8" fmla="*/ 30 w 49"/>
                <a:gd name="T9" fmla="*/ 18 h 49"/>
                <a:gd name="T10" fmla="*/ 49 w 49"/>
                <a:gd name="T11" fmla="*/ 33 h 49"/>
                <a:gd name="T12" fmla="*/ 39 w 49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9">
                  <a:moveTo>
                    <a:pt x="39" y="49"/>
                  </a:moveTo>
                  <a:cubicBezTo>
                    <a:pt x="31" y="44"/>
                    <a:pt x="24" y="38"/>
                    <a:pt x="17" y="32"/>
                  </a:cubicBezTo>
                  <a:cubicBezTo>
                    <a:pt x="10" y="25"/>
                    <a:pt x="5" y="18"/>
                    <a:pt x="0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7"/>
                    <a:pt x="25" y="13"/>
                    <a:pt x="30" y="18"/>
                  </a:cubicBezTo>
                  <a:cubicBezTo>
                    <a:pt x="36" y="24"/>
                    <a:pt x="42" y="29"/>
                    <a:pt x="49" y="33"/>
                  </a:cubicBezTo>
                  <a:lnTo>
                    <a:pt x="39" y="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îṣḷíďê"/>
            <p:cNvSpPr/>
            <p:nvPr/>
          </p:nvSpPr>
          <p:spPr bwMode="auto">
            <a:xfrm>
              <a:off x="7929563" y="1209675"/>
              <a:ext cx="388938" cy="387350"/>
            </a:xfrm>
            <a:custGeom>
              <a:avLst/>
              <a:gdLst>
                <a:gd name="T0" fmla="*/ 97 w 103"/>
                <a:gd name="T1" fmla="*/ 103 h 103"/>
                <a:gd name="T2" fmla="*/ 34 w 103"/>
                <a:gd name="T3" fmla="*/ 69 h 103"/>
                <a:gd name="T4" fmla="*/ 0 w 103"/>
                <a:gd name="T5" fmla="*/ 5 h 103"/>
                <a:gd name="T6" fmla="*/ 18 w 103"/>
                <a:gd name="T7" fmla="*/ 0 h 103"/>
                <a:gd name="T8" fmla="*/ 47 w 103"/>
                <a:gd name="T9" fmla="*/ 55 h 103"/>
                <a:gd name="T10" fmla="*/ 103 w 103"/>
                <a:gd name="T11" fmla="*/ 85 h 103"/>
                <a:gd name="T12" fmla="*/ 97 w 10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03">
                  <a:moveTo>
                    <a:pt x="97" y="103"/>
                  </a:moveTo>
                  <a:cubicBezTo>
                    <a:pt x="77" y="96"/>
                    <a:pt x="54" y="88"/>
                    <a:pt x="34" y="69"/>
                  </a:cubicBezTo>
                  <a:cubicBezTo>
                    <a:pt x="14" y="49"/>
                    <a:pt x="6" y="26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4" y="19"/>
                    <a:pt x="31" y="39"/>
                    <a:pt x="47" y="55"/>
                  </a:cubicBezTo>
                  <a:cubicBezTo>
                    <a:pt x="64" y="72"/>
                    <a:pt x="84" y="79"/>
                    <a:pt x="103" y="85"/>
                  </a:cubicBezTo>
                  <a:lnTo>
                    <a:pt x="97" y="10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íṩļíḓè"/>
            <p:cNvSpPr/>
            <p:nvPr/>
          </p:nvSpPr>
          <p:spPr bwMode="auto">
            <a:xfrm>
              <a:off x="7737475" y="1204912"/>
              <a:ext cx="584200" cy="585788"/>
            </a:xfrm>
            <a:custGeom>
              <a:avLst/>
              <a:gdLst>
                <a:gd name="T0" fmla="*/ 148 w 155"/>
                <a:gd name="T1" fmla="*/ 155 h 155"/>
                <a:gd name="T2" fmla="*/ 119 w 155"/>
                <a:gd name="T3" fmla="*/ 145 h 155"/>
                <a:gd name="T4" fmla="*/ 46 w 155"/>
                <a:gd name="T5" fmla="*/ 108 h 155"/>
                <a:gd name="T6" fmla="*/ 9 w 155"/>
                <a:gd name="T7" fmla="*/ 35 h 155"/>
                <a:gd name="T8" fmla="*/ 0 w 155"/>
                <a:gd name="T9" fmla="*/ 7 h 155"/>
                <a:gd name="T10" fmla="*/ 18 w 155"/>
                <a:gd name="T11" fmla="*/ 0 h 155"/>
                <a:gd name="T12" fmla="*/ 27 w 155"/>
                <a:gd name="T13" fmla="*/ 30 h 155"/>
                <a:gd name="T14" fmla="*/ 59 w 155"/>
                <a:gd name="T15" fmla="*/ 95 h 155"/>
                <a:gd name="T16" fmla="*/ 125 w 155"/>
                <a:gd name="T17" fmla="*/ 127 h 155"/>
                <a:gd name="T18" fmla="*/ 155 w 155"/>
                <a:gd name="T19" fmla="*/ 137 h 155"/>
                <a:gd name="T20" fmla="*/ 148 w 155"/>
                <a:gd name="T21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155">
                  <a:moveTo>
                    <a:pt x="148" y="155"/>
                  </a:moveTo>
                  <a:cubicBezTo>
                    <a:pt x="139" y="151"/>
                    <a:pt x="129" y="148"/>
                    <a:pt x="119" y="145"/>
                  </a:cubicBezTo>
                  <a:cubicBezTo>
                    <a:pt x="94" y="138"/>
                    <a:pt x="68" y="130"/>
                    <a:pt x="46" y="108"/>
                  </a:cubicBezTo>
                  <a:cubicBezTo>
                    <a:pt x="24" y="87"/>
                    <a:pt x="17" y="61"/>
                    <a:pt x="9" y="35"/>
                  </a:cubicBezTo>
                  <a:cubicBezTo>
                    <a:pt x="6" y="25"/>
                    <a:pt x="4" y="16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10"/>
                    <a:pt x="24" y="20"/>
                    <a:pt x="27" y="30"/>
                  </a:cubicBezTo>
                  <a:cubicBezTo>
                    <a:pt x="34" y="54"/>
                    <a:pt x="41" y="77"/>
                    <a:pt x="59" y="95"/>
                  </a:cubicBezTo>
                  <a:cubicBezTo>
                    <a:pt x="78" y="114"/>
                    <a:pt x="101" y="120"/>
                    <a:pt x="125" y="127"/>
                  </a:cubicBezTo>
                  <a:cubicBezTo>
                    <a:pt x="134" y="130"/>
                    <a:pt x="145" y="133"/>
                    <a:pt x="155" y="137"/>
                  </a:cubicBezTo>
                  <a:lnTo>
                    <a:pt x="148" y="1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ï$ḷîdé"/>
            <p:cNvSpPr/>
            <p:nvPr/>
          </p:nvSpPr>
          <p:spPr bwMode="auto">
            <a:xfrm>
              <a:off x="7507288" y="1193800"/>
              <a:ext cx="825500" cy="822325"/>
            </a:xfrm>
            <a:custGeom>
              <a:avLst/>
              <a:gdLst>
                <a:gd name="T0" fmla="*/ 206 w 219"/>
                <a:gd name="T1" fmla="*/ 218 h 218"/>
                <a:gd name="T2" fmla="*/ 141 w 219"/>
                <a:gd name="T3" fmla="*/ 187 h 218"/>
                <a:gd name="T4" fmla="*/ 68 w 219"/>
                <a:gd name="T5" fmla="*/ 150 h 218"/>
                <a:gd name="T6" fmla="*/ 31 w 219"/>
                <a:gd name="T7" fmla="*/ 77 h 218"/>
                <a:gd name="T8" fmla="*/ 0 w 219"/>
                <a:gd name="T9" fmla="*/ 13 h 218"/>
                <a:gd name="T10" fmla="*/ 14 w 219"/>
                <a:gd name="T11" fmla="*/ 0 h 218"/>
                <a:gd name="T12" fmla="*/ 49 w 219"/>
                <a:gd name="T13" fmla="*/ 72 h 218"/>
                <a:gd name="T14" fmla="*/ 82 w 219"/>
                <a:gd name="T15" fmla="*/ 137 h 218"/>
                <a:gd name="T16" fmla="*/ 147 w 219"/>
                <a:gd name="T17" fmla="*/ 169 h 218"/>
                <a:gd name="T18" fmla="*/ 219 w 219"/>
                <a:gd name="T19" fmla="*/ 205 h 218"/>
                <a:gd name="T20" fmla="*/ 206 w 219"/>
                <a:gd name="T21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18">
                  <a:moveTo>
                    <a:pt x="206" y="218"/>
                  </a:moveTo>
                  <a:cubicBezTo>
                    <a:pt x="187" y="201"/>
                    <a:pt x="165" y="194"/>
                    <a:pt x="141" y="187"/>
                  </a:cubicBezTo>
                  <a:cubicBezTo>
                    <a:pt x="116" y="180"/>
                    <a:pt x="90" y="172"/>
                    <a:pt x="68" y="150"/>
                  </a:cubicBezTo>
                  <a:cubicBezTo>
                    <a:pt x="46" y="128"/>
                    <a:pt x="39" y="102"/>
                    <a:pt x="31" y="77"/>
                  </a:cubicBezTo>
                  <a:cubicBezTo>
                    <a:pt x="25" y="54"/>
                    <a:pt x="18" y="31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5" y="22"/>
                    <a:pt x="42" y="47"/>
                    <a:pt x="49" y="72"/>
                  </a:cubicBezTo>
                  <a:cubicBezTo>
                    <a:pt x="56" y="96"/>
                    <a:pt x="63" y="118"/>
                    <a:pt x="82" y="137"/>
                  </a:cubicBezTo>
                  <a:cubicBezTo>
                    <a:pt x="100" y="156"/>
                    <a:pt x="123" y="162"/>
                    <a:pt x="147" y="169"/>
                  </a:cubicBezTo>
                  <a:cubicBezTo>
                    <a:pt x="171" y="176"/>
                    <a:pt x="197" y="184"/>
                    <a:pt x="219" y="205"/>
                  </a:cubicBezTo>
                  <a:lnTo>
                    <a:pt x="206" y="2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íṣḷïḍé"/>
            <p:cNvSpPr/>
            <p:nvPr/>
          </p:nvSpPr>
          <p:spPr bwMode="auto">
            <a:xfrm>
              <a:off x="7069138" y="1185862"/>
              <a:ext cx="1271588" cy="1268413"/>
            </a:xfrm>
            <a:custGeom>
              <a:avLst/>
              <a:gdLst>
                <a:gd name="T0" fmla="*/ 319 w 337"/>
                <a:gd name="T1" fmla="*/ 336 h 336"/>
                <a:gd name="T2" fmla="*/ 316 w 337"/>
                <a:gd name="T3" fmla="*/ 325 h 336"/>
                <a:gd name="T4" fmla="*/ 284 w 337"/>
                <a:gd name="T5" fmla="*/ 260 h 336"/>
                <a:gd name="T6" fmla="*/ 219 w 337"/>
                <a:gd name="T7" fmla="*/ 228 h 336"/>
                <a:gd name="T8" fmla="*/ 146 w 337"/>
                <a:gd name="T9" fmla="*/ 191 h 336"/>
                <a:gd name="T10" fmla="*/ 109 w 337"/>
                <a:gd name="T11" fmla="*/ 118 h 336"/>
                <a:gd name="T12" fmla="*/ 76 w 337"/>
                <a:gd name="T13" fmla="*/ 53 h 336"/>
                <a:gd name="T14" fmla="*/ 11 w 337"/>
                <a:gd name="T15" fmla="*/ 21 h 336"/>
                <a:gd name="T16" fmla="*/ 0 w 337"/>
                <a:gd name="T17" fmla="*/ 18 h 336"/>
                <a:gd name="T18" fmla="*/ 6 w 337"/>
                <a:gd name="T19" fmla="*/ 0 h 336"/>
                <a:gd name="T20" fmla="*/ 17 w 337"/>
                <a:gd name="T21" fmla="*/ 3 h 336"/>
                <a:gd name="T22" fmla="*/ 90 w 337"/>
                <a:gd name="T23" fmla="*/ 40 h 336"/>
                <a:gd name="T24" fmla="*/ 127 w 337"/>
                <a:gd name="T25" fmla="*/ 113 h 336"/>
                <a:gd name="T26" fmla="*/ 159 w 337"/>
                <a:gd name="T27" fmla="*/ 178 h 336"/>
                <a:gd name="T28" fmla="*/ 224 w 337"/>
                <a:gd name="T29" fmla="*/ 210 h 336"/>
                <a:gd name="T30" fmla="*/ 297 w 337"/>
                <a:gd name="T31" fmla="*/ 247 h 336"/>
                <a:gd name="T32" fmla="*/ 334 w 337"/>
                <a:gd name="T33" fmla="*/ 320 h 336"/>
                <a:gd name="T34" fmla="*/ 337 w 337"/>
                <a:gd name="T35" fmla="*/ 331 h 336"/>
                <a:gd name="T36" fmla="*/ 319 w 337"/>
                <a:gd name="T3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7" h="336">
                  <a:moveTo>
                    <a:pt x="319" y="336"/>
                  </a:moveTo>
                  <a:cubicBezTo>
                    <a:pt x="318" y="333"/>
                    <a:pt x="317" y="329"/>
                    <a:pt x="316" y="325"/>
                  </a:cubicBezTo>
                  <a:cubicBezTo>
                    <a:pt x="309" y="301"/>
                    <a:pt x="302" y="279"/>
                    <a:pt x="284" y="260"/>
                  </a:cubicBezTo>
                  <a:cubicBezTo>
                    <a:pt x="265" y="242"/>
                    <a:pt x="242" y="235"/>
                    <a:pt x="219" y="228"/>
                  </a:cubicBezTo>
                  <a:cubicBezTo>
                    <a:pt x="193" y="221"/>
                    <a:pt x="167" y="213"/>
                    <a:pt x="146" y="191"/>
                  </a:cubicBezTo>
                  <a:cubicBezTo>
                    <a:pt x="124" y="169"/>
                    <a:pt x="116" y="143"/>
                    <a:pt x="109" y="118"/>
                  </a:cubicBezTo>
                  <a:cubicBezTo>
                    <a:pt x="102" y="94"/>
                    <a:pt x="95" y="72"/>
                    <a:pt x="76" y="53"/>
                  </a:cubicBezTo>
                  <a:cubicBezTo>
                    <a:pt x="58" y="34"/>
                    <a:pt x="35" y="28"/>
                    <a:pt x="11" y="21"/>
                  </a:cubicBezTo>
                  <a:cubicBezTo>
                    <a:pt x="8" y="20"/>
                    <a:pt x="4" y="19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1"/>
                    <a:pt x="13" y="2"/>
                    <a:pt x="17" y="3"/>
                  </a:cubicBezTo>
                  <a:cubicBezTo>
                    <a:pt x="42" y="10"/>
                    <a:pt x="68" y="18"/>
                    <a:pt x="90" y="40"/>
                  </a:cubicBezTo>
                  <a:cubicBezTo>
                    <a:pt x="112" y="62"/>
                    <a:pt x="119" y="88"/>
                    <a:pt x="127" y="113"/>
                  </a:cubicBezTo>
                  <a:cubicBezTo>
                    <a:pt x="134" y="137"/>
                    <a:pt x="140" y="159"/>
                    <a:pt x="159" y="178"/>
                  </a:cubicBezTo>
                  <a:cubicBezTo>
                    <a:pt x="177" y="196"/>
                    <a:pt x="200" y="203"/>
                    <a:pt x="224" y="210"/>
                  </a:cubicBezTo>
                  <a:cubicBezTo>
                    <a:pt x="249" y="217"/>
                    <a:pt x="275" y="225"/>
                    <a:pt x="297" y="247"/>
                  </a:cubicBezTo>
                  <a:cubicBezTo>
                    <a:pt x="319" y="269"/>
                    <a:pt x="326" y="295"/>
                    <a:pt x="334" y="320"/>
                  </a:cubicBezTo>
                  <a:cubicBezTo>
                    <a:pt x="335" y="324"/>
                    <a:pt x="336" y="327"/>
                    <a:pt x="337" y="331"/>
                  </a:cubicBezTo>
                  <a:lnTo>
                    <a:pt x="319" y="3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iṧ1îḍé"/>
            <p:cNvSpPr/>
            <p:nvPr/>
          </p:nvSpPr>
          <p:spPr bwMode="auto">
            <a:xfrm>
              <a:off x="6661150" y="1198562"/>
              <a:ext cx="1668463" cy="1666875"/>
            </a:xfrm>
            <a:custGeom>
              <a:avLst/>
              <a:gdLst>
                <a:gd name="T0" fmla="*/ 430 w 442"/>
                <a:gd name="T1" fmla="*/ 442 h 442"/>
                <a:gd name="T2" fmla="*/ 422 w 442"/>
                <a:gd name="T3" fmla="*/ 434 h 442"/>
                <a:gd name="T4" fmla="*/ 385 w 442"/>
                <a:gd name="T5" fmla="*/ 361 h 442"/>
                <a:gd name="T6" fmla="*/ 353 w 442"/>
                <a:gd name="T7" fmla="*/ 296 h 442"/>
                <a:gd name="T8" fmla="*/ 288 w 442"/>
                <a:gd name="T9" fmla="*/ 264 h 442"/>
                <a:gd name="T10" fmla="*/ 215 w 442"/>
                <a:gd name="T11" fmla="*/ 227 h 442"/>
                <a:gd name="T12" fmla="*/ 178 w 442"/>
                <a:gd name="T13" fmla="*/ 154 h 442"/>
                <a:gd name="T14" fmla="*/ 146 w 442"/>
                <a:gd name="T15" fmla="*/ 89 h 442"/>
                <a:gd name="T16" fmla="*/ 81 w 442"/>
                <a:gd name="T17" fmla="*/ 57 h 442"/>
                <a:gd name="T18" fmla="*/ 8 w 442"/>
                <a:gd name="T19" fmla="*/ 20 h 442"/>
                <a:gd name="T20" fmla="*/ 0 w 442"/>
                <a:gd name="T21" fmla="*/ 11 h 442"/>
                <a:gd name="T22" fmla="*/ 15 w 442"/>
                <a:gd name="T23" fmla="*/ 0 h 442"/>
                <a:gd name="T24" fmla="*/ 21 w 442"/>
                <a:gd name="T25" fmla="*/ 7 h 442"/>
                <a:gd name="T26" fmla="*/ 86 w 442"/>
                <a:gd name="T27" fmla="*/ 39 h 442"/>
                <a:gd name="T28" fmla="*/ 159 w 442"/>
                <a:gd name="T29" fmla="*/ 76 h 442"/>
                <a:gd name="T30" fmla="*/ 196 w 442"/>
                <a:gd name="T31" fmla="*/ 149 h 442"/>
                <a:gd name="T32" fmla="*/ 228 w 442"/>
                <a:gd name="T33" fmla="*/ 214 h 442"/>
                <a:gd name="T34" fmla="*/ 293 w 442"/>
                <a:gd name="T35" fmla="*/ 246 h 442"/>
                <a:gd name="T36" fmla="*/ 366 w 442"/>
                <a:gd name="T37" fmla="*/ 283 h 442"/>
                <a:gd name="T38" fmla="*/ 403 w 442"/>
                <a:gd name="T39" fmla="*/ 356 h 442"/>
                <a:gd name="T40" fmla="*/ 435 w 442"/>
                <a:gd name="T41" fmla="*/ 421 h 442"/>
                <a:gd name="T42" fmla="*/ 442 w 442"/>
                <a:gd name="T43" fmla="*/ 427 h 442"/>
                <a:gd name="T44" fmla="*/ 430 w 442"/>
                <a:gd name="T4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2" h="442">
                  <a:moveTo>
                    <a:pt x="430" y="442"/>
                  </a:moveTo>
                  <a:cubicBezTo>
                    <a:pt x="427" y="439"/>
                    <a:pt x="424" y="437"/>
                    <a:pt x="422" y="434"/>
                  </a:cubicBezTo>
                  <a:cubicBezTo>
                    <a:pt x="400" y="412"/>
                    <a:pt x="392" y="386"/>
                    <a:pt x="385" y="361"/>
                  </a:cubicBezTo>
                  <a:cubicBezTo>
                    <a:pt x="378" y="337"/>
                    <a:pt x="371" y="315"/>
                    <a:pt x="353" y="296"/>
                  </a:cubicBezTo>
                  <a:cubicBezTo>
                    <a:pt x="334" y="277"/>
                    <a:pt x="312" y="271"/>
                    <a:pt x="288" y="264"/>
                  </a:cubicBezTo>
                  <a:cubicBezTo>
                    <a:pt x="263" y="257"/>
                    <a:pt x="237" y="249"/>
                    <a:pt x="215" y="227"/>
                  </a:cubicBezTo>
                  <a:cubicBezTo>
                    <a:pt x="193" y="205"/>
                    <a:pt x="185" y="179"/>
                    <a:pt x="178" y="154"/>
                  </a:cubicBezTo>
                  <a:cubicBezTo>
                    <a:pt x="171" y="130"/>
                    <a:pt x="164" y="107"/>
                    <a:pt x="146" y="89"/>
                  </a:cubicBezTo>
                  <a:cubicBezTo>
                    <a:pt x="127" y="70"/>
                    <a:pt x="105" y="64"/>
                    <a:pt x="81" y="57"/>
                  </a:cubicBezTo>
                  <a:cubicBezTo>
                    <a:pt x="55" y="49"/>
                    <a:pt x="29" y="42"/>
                    <a:pt x="8" y="20"/>
                  </a:cubicBezTo>
                  <a:cubicBezTo>
                    <a:pt x="5" y="17"/>
                    <a:pt x="2" y="14"/>
                    <a:pt x="0" y="1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2"/>
                    <a:pt x="19" y="4"/>
                    <a:pt x="21" y="7"/>
                  </a:cubicBezTo>
                  <a:cubicBezTo>
                    <a:pt x="39" y="25"/>
                    <a:pt x="62" y="32"/>
                    <a:pt x="86" y="39"/>
                  </a:cubicBezTo>
                  <a:cubicBezTo>
                    <a:pt x="111" y="46"/>
                    <a:pt x="137" y="54"/>
                    <a:pt x="159" y="76"/>
                  </a:cubicBezTo>
                  <a:cubicBezTo>
                    <a:pt x="181" y="98"/>
                    <a:pt x="188" y="124"/>
                    <a:pt x="196" y="149"/>
                  </a:cubicBezTo>
                  <a:cubicBezTo>
                    <a:pt x="203" y="173"/>
                    <a:pt x="209" y="195"/>
                    <a:pt x="228" y="214"/>
                  </a:cubicBezTo>
                  <a:cubicBezTo>
                    <a:pt x="246" y="232"/>
                    <a:pt x="269" y="239"/>
                    <a:pt x="293" y="246"/>
                  </a:cubicBezTo>
                  <a:cubicBezTo>
                    <a:pt x="318" y="253"/>
                    <a:pt x="344" y="261"/>
                    <a:pt x="366" y="283"/>
                  </a:cubicBezTo>
                  <a:cubicBezTo>
                    <a:pt x="388" y="305"/>
                    <a:pt x="396" y="331"/>
                    <a:pt x="403" y="356"/>
                  </a:cubicBezTo>
                  <a:cubicBezTo>
                    <a:pt x="410" y="380"/>
                    <a:pt x="417" y="402"/>
                    <a:pt x="435" y="421"/>
                  </a:cubicBezTo>
                  <a:cubicBezTo>
                    <a:pt x="437" y="423"/>
                    <a:pt x="440" y="425"/>
                    <a:pt x="442" y="427"/>
                  </a:cubicBezTo>
                  <a:lnTo>
                    <a:pt x="430" y="4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iş1íḑê"/>
            <p:cNvSpPr/>
            <p:nvPr/>
          </p:nvSpPr>
          <p:spPr bwMode="auto">
            <a:xfrm>
              <a:off x="6430963" y="1204912"/>
              <a:ext cx="1887538" cy="1890713"/>
            </a:xfrm>
            <a:custGeom>
              <a:avLst/>
              <a:gdLst>
                <a:gd name="T0" fmla="*/ 494 w 500"/>
                <a:gd name="T1" fmla="*/ 501 h 501"/>
                <a:gd name="T2" fmla="*/ 444 w 500"/>
                <a:gd name="T3" fmla="*/ 471 h 501"/>
                <a:gd name="T4" fmla="*/ 407 w 500"/>
                <a:gd name="T5" fmla="*/ 398 h 501"/>
                <a:gd name="T6" fmla="*/ 375 w 500"/>
                <a:gd name="T7" fmla="*/ 333 h 501"/>
                <a:gd name="T8" fmla="*/ 310 w 500"/>
                <a:gd name="T9" fmla="*/ 301 h 501"/>
                <a:gd name="T10" fmla="*/ 237 w 500"/>
                <a:gd name="T11" fmla="*/ 264 h 501"/>
                <a:gd name="T12" fmla="*/ 200 w 500"/>
                <a:gd name="T13" fmla="*/ 191 h 501"/>
                <a:gd name="T14" fmla="*/ 168 w 500"/>
                <a:gd name="T15" fmla="*/ 126 h 501"/>
                <a:gd name="T16" fmla="*/ 103 w 500"/>
                <a:gd name="T17" fmla="*/ 94 h 501"/>
                <a:gd name="T18" fmla="*/ 30 w 500"/>
                <a:gd name="T19" fmla="*/ 57 h 501"/>
                <a:gd name="T20" fmla="*/ 0 w 500"/>
                <a:gd name="T21" fmla="*/ 7 h 501"/>
                <a:gd name="T22" fmla="*/ 18 w 500"/>
                <a:gd name="T23" fmla="*/ 0 h 501"/>
                <a:gd name="T24" fmla="*/ 43 w 500"/>
                <a:gd name="T25" fmla="*/ 43 h 501"/>
                <a:gd name="T26" fmla="*/ 108 w 500"/>
                <a:gd name="T27" fmla="*/ 76 h 501"/>
                <a:gd name="T28" fmla="*/ 181 w 500"/>
                <a:gd name="T29" fmla="*/ 112 h 501"/>
                <a:gd name="T30" fmla="*/ 218 w 500"/>
                <a:gd name="T31" fmla="*/ 185 h 501"/>
                <a:gd name="T32" fmla="*/ 250 w 500"/>
                <a:gd name="T33" fmla="*/ 251 h 501"/>
                <a:gd name="T34" fmla="*/ 315 w 500"/>
                <a:gd name="T35" fmla="*/ 283 h 501"/>
                <a:gd name="T36" fmla="*/ 388 w 500"/>
                <a:gd name="T37" fmla="*/ 320 h 501"/>
                <a:gd name="T38" fmla="*/ 425 w 500"/>
                <a:gd name="T39" fmla="*/ 393 h 501"/>
                <a:gd name="T40" fmla="*/ 457 w 500"/>
                <a:gd name="T41" fmla="*/ 458 h 501"/>
                <a:gd name="T42" fmla="*/ 500 w 500"/>
                <a:gd name="T43" fmla="*/ 483 h 501"/>
                <a:gd name="T44" fmla="*/ 494 w 500"/>
                <a:gd name="T4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0" h="501">
                  <a:moveTo>
                    <a:pt x="494" y="501"/>
                  </a:moveTo>
                  <a:cubicBezTo>
                    <a:pt x="479" y="496"/>
                    <a:pt x="461" y="488"/>
                    <a:pt x="444" y="471"/>
                  </a:cubicBezTo>
                  <a:cubicBezTo>
                    <a:pt x="422" y="449"/>
                    <a:pt x="414" y="423"/>
                    <a:pt x="407" y="398"/>
                  </a:cubicBezTo>
                  <a:cubicBezTo>
                    <a:pt x="400" y="374"/>
                    <a:pt x="393" y="351"/>
                    <a:pt x="375" y="333"/>
                  </a:cubicBezTo>
                  <a:cubicBezTo>
                    <a:pt x="356" y="314"/>
                    <a:pt x="334" y="308"/>
                    <a:pt x="310" y="301"/>
                  </a:cubicBezTo>
                  <a:cubicBezTo>
                    <a:pt x="285" y="293"/>
                    <a:pt x="259" y="286"/>
                    <a:pt x="237" y="264"/>
                  </a:cubicBezTo>
                  <a:cubicBezTo>
                    <a:pt x="215" y="242"/>
                    <a:pt x="207" y="216"/>
                    <a:pt x="200" y="191"/>
                  </a:cubicBezTo>
                  <a:cubicBezTo>
                    <a:pt x="193" y="167"/>
                    <a:pt x="186" y="144"/>
                    <a:pt x="168" y="126"/>
                  </a:cubicBezTo>
                  <a:cubicBezTo>
                    <a:pt x="149" y="107"/>
                    <a:pt x="127" y="101"/>
                    <a:pt x="103" y="94"/>
                  </a:cubicBezTo>
                  <a:cubicBezTo>
                    <a:pt x="78" y="86"/>
                    <a:pt x="52" y="79"/>
                    <a:pt x="30" y="57"/>
                  </a:cubicBezTo>
                  <a:cubicBezTo>
                    <a:pt x="13" y="40"/>
                    <a:pt x="5" y="21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13"/>
                    <a:pt x="29" y="29"/>
                    <a:pt x="43" y="43"/>
                  </a:cubicBezTo>
                  <a:cubicBezTo>
                    <a:pt x="61" y="62"/>
                    <a:pt x="84" y="69"/>
                    <a:pt x="108" y="76"/>
                  </a:cubicBezTo>
                  <a:cubicBezTo>
                    <a:pt x="133" y="83"/>
                    <a:pt x="159" y="91"/>
                    <a:pt x="181" y="112"/>
                  </a:cubicBezTo>
                  <a:cubicBezTo>
                    <a:pt x="203" y="134"/>
                    <a:pt x="211" y="160"/>
                    <a:pt x="218" y="185"/>
                  </a:cubicBezTo>
                  <a:cubicBezTo>
                    <a:pt x="225" y="209"/>
                    <a:pt x="232" y="232"/>
                    <a:pt x="250" y="251"/>
                  </a:cubicBezTo>
                  <a:cubicBezTo>
                    <a:pt x="269" y="269"/>
                    <a:pt x="291" y="276"/>
                    <a:pt x="315" y="283"/>
                  </a:cubicBezTo>
                  <a:cubicBezTo>
                    <a:pt x="340" y="290"/>
                    <a:pt x="366" y="298"/>
                    <a:pt x="388" y="320"/>
                  </a:cubicBezTo>
                  <a:cubicBezTo>
                    <a:pt x="410" y="342"/>
                    <a:pt x="418" y="368"/>
                    <a:pt x="425" y="393"/>
                  </a:cubicBezTo>
                  <a:cubicBezTo>
                    <a:pt x="432" y="417"/>
                    <a:pt x="439" y="439"/>
                    <a:pt x="457" y="458"/>
                  </a:cubicBezTo>
                  <a:cubicBezTo>
                    <a:pt x="471" y="472"/>
                    <a:pt x="488" y="479"/>
                    <a:pt x="500" y="483"/>
                  </a:cubicBezTo>
                  <a:lnTo>
                    <a:pt x="494" y="5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išļiḋe"/>
            <p:cNvSpPr/>
            <p:nvPr/>
          </p:nvSpPr>
          <p:spPr bwMode="auto">
            <a:xfrm>
              <a:off x="6238875" y="1209675"/>
              <a:ext cx="2079625" cy="2078038"/>
            </a:xfrm>
            <a:custGeom>
              <a:avLst/>
              <a:gdLst>
                <a:gd name="T0" fmla="*/ 545 w 551"/>
                <a:gd name="T1" fmla="*/ 551 h 551"/>
                <a:gd name="T2" fmla="*/ 529 w 551"/>
                <a:gd name="T3" fmla="*/ 546 h 551"/>
                <a:gd name="T4" fmla="*/ 456 w 551"/>
                <a:gd name="T5" fmla="*/ 509 h 551"/>
                <a:gd name="T6" fmla="*/ 419 w 551"/>
                <a:gd name="T7" fmla="*/ 436 h 551"/>
                <a:gd name="T8" fmla="*/ 387 w 551"/>
                <a:gd name="T9" fmla="*/ 371 h 551"/>
                <a:gd name="T10" fmla="*/ 322 w 551"/>
                <a:gd name="T11" fmla="*/ 339 h 551"/>
                <a:gd name="T12" fmla="*/ 249 w 551"/>
                <a:gd name="T13" fmla="*/ 302 h 551"/>
                <a:gd name="T14" fmla="*/ 212 w 551"/>
                <a:gd name="T15" fmla="*/ 229 h 551"/>
                <a:gd name="T16" fmla="*/ 180 w 551"/>
                <a:gd name="T17" fmla="*/ 164 h 551"/>
                <a:gd name="T18" fmla="*/ 115 w 551"/>
                <a:gd name="T19" fmla="*/ 131 h 551"/>
                <a:gd name="T20" fmla="*/ 42 w 551"/>
                <a:gd name="T21" fmla="*/ 94 h 551"/>
                <a:gd name="T22" fmla="*/ 5 w 551"/>
                <a:gd name="T23" fmla="*/ 21 h 551"/>
                <a:gd name="T24" fmla="*/ 0 w 551"/>
                <a:gd name="T25" fmla="*/ 5 h 551"/>
                <a:gd name="T26" fmla="*/ 18 w 551"/>
                <a:gd name="T27" fmla="*/ 0 h 551"/>
                <a:gd name="T28" fmla="*/ 23 w 551"/>
                <a:gd name="T29" fmla="*/ 16 h 551"/>
                <a:gd name="T30" fmla="*/ 55 w 551"/>
                <a:gd name="T31" fmla="*/ 81 h 551"/>
                <a:gd name="T32" fmla="*/ 120 w 551"/>
                <a:gd name="T33" fmla="*/ 113 h 551"/>
                <a:gd name="T34" fmla="*/ 193 w 551"/>
                <a:gd name="T35" fmla="*/ 150 h 551"/>
                <a:gd name="T36" fmla="*/ 230 w 551"/>
                <a:gd name="T37" fmla="*/ 223 h 551"/>
                <a:gd name="T38" fmla="*/ 262 w 551"/>
                <a:gd name="T39" fmla="*/ 288 h 551"/>
                <a:gd name="T40" fmla="*/ 327 w 551"/>
                <a:gd name="T41" fmla="*/ 321 h 551"/>
                <a:gd name="T42" fmla="*/ 400 w 551"/>
                <a:gd name="T43" fmla="*/ 357 h 551"/>
                <a:gd name="T44" fmla="*/ 437 w 551"/>
                <a:gd name="T45" fmla="*/ 430 h 551"/>
                <a:gd name="T46" fmla="*/ 469 w 551"/>
                <a:gd name="T47" fmla="*/ 496 h 551"/>
                <a:gd name="T48" fmla="*/ 534 w 551"/>
                <a:gd name="T49" fmla="*/ 528 h 551"/>
                <a:gd name="T50" fmla="*/ 551 w 551"/>
                <a:gd name="T51" fmla="*/ 533 h 551"/>
                <a:gd name="T52" fmla="*/ 545 w 551"/>
                <a:gd name="T53" fmla="*/ 55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1" h="551">
                  <a:moveTo>
                    <a:pt x="545" y="551"/>
                  </a:moveTo>
                  <a:cubicBezTo>
                    <a:pt x="540" y="549"/>
                    <a:pt x="535" y="547"/>
                    <a:pt x="529" y="546"/>
                  </a:cubicBezTo>
                  <a:cubicBezTo>
                    <a:pt x="504" y="538"/>
                    <a:pt x="478" y="531"/>
                    <a:pt x="456" y="509"/>
                  </a:cubicBezTo>
                  <a:cubicBezTo>
                    <a:pt x="434" y="487"/>
                    <a:pt x="427" y="461"/>
                    <a:pt x="419" y="436"/>
                  </a:cubicBezTo>
                  <a:cubicBezTo>
                    <a:pt x="412" y="412"/>
                    <a:pt x="406" y="389"/>
                    <a:pt x="387" y="371"/>
                  </a:cubicBezTo>
                  <a:cubicBezTo>
                    <a:pt x="369" y="352"/>
                    <a:pt x="346" y="346"/>
                    <a:pt x="322" y="339"/>
                  </a:cubicBezTo>
                  <a:cubicBezTo>
                    <a:pt x="297" y="331"/>
                    <a:pt x="271" y="324"/>
                    <a:pt x="249" y="302"/>
                  </a:cubicBezTo>
                  <a:cubicBezTo>
                    <a:pt x="227" y="280"/>
                    <a:pt x="219" y="254"/>
                    <a:pt x="212" y="229"/>
                  </a:cubicBezTo>
                  <a:cubicBezTo>
                    <a:pt x="205" y="205"/>
                    <a:pt x="198" y="182"/>
                    <a:pt x="180" y="164"/>
                  </a:cubicBezTo>
                  <a:cubicBezTo>
                    <a:pt x="161" y="145"/>
                    <a:pt x="139" y="138"/>
                    <a:pt x="115" y="131"/>
                  </a:cubicBezTo>
                  <a:cubicBezTo>
                    <a:pt x="90" y="124"/>
                    <a:pt x="64" y="116"/>
                    <a:pt x="42" y="94"/>
                  </a:cubicBezTo>
                  <a:cubicBezTo>
                    <a:pt x="20" y="73"/>
                    <a:pt x="12" y="47"/>
                    <a:pt x="5" y="21"/>
                  </a:cubicBezTo>
                  <a:cubicBezTo>
                    <a:pt x="3" y="16"/>
                    <a:pt x="2" y="11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5"/>
                    <a:pt x="21" y="11"/>
                    <a:pt x="23" y="16"/>
                  </a:cubicBezTo>
                  <a:cubicBezTo>
                    <a:pt x="30" y="40"/>
                    <a:pt x="37" y="63"/>
                    <a:pt x="55" y="81"/>
                  </a:cubicBezTo>
                  <a:cubicBezTo>
                    <a:pt x="74" y="100"/>
                    <a:pt x="96" y="106"/>
                    <a:pt x="120" y="113"/>
                  </a:cubicBezTo>
                  <a:cubicBezTo>
                    <a:pt x="145" y="121"/>
                    <a:pt x="171" y="128"/>
                    <a:pt x="193" y="150"/>
                  </a:cubicBezTo>
                  <a:cubicBezTo>
                    <a:pt x="215" y="172"/>
                    <a:pt x="223" y="198"/>
                    <a:pt x="230" y="223"/>
                  </a:cubicBezTo>
                  <a:cubicBezTo>
                    <a:pt x="237" y="247"/>
                    <a:pt x="244" y="270"/>
                    <a:pt x="262" y="288"/>
                  </a:cubicBezTo>
                  <a:cubicBezTo>
                    <a:pt x="281" y="307"/>
                    <a:pt x="303" y="314"/>
                    <a:pt x="327" y="321"/>
                  </a:cubicBezTo>
                  <a:cubicBezTo>
                    <a:pt x="352" y="328"/>
                    <a:pt x="378" y="336"/>
                    <a:pt x="400" y="357"/>
                  </a:cubicBezTo>
                  <a:cubicBezTo>
                    <a:pt x="422" y="379"/>
                    <a:pt x="430" y="405"/>
                    <a:pt x="437" y="430"/>
                  </a:cubicBezTo>
                  <a:cubicBezTo>
                    <a:pt x="444" y="454"/>
                    <a:pt x="451" y="477"/>
                    <a:pt x="469" y="496"/>
                  </a:cubicBezTo>
                  <a:cubicBezTo>
                    <a:pt x="488" y="514"/>
                    <a:pt x="511" y="521"/>
                    <a:pt x="534" y="528"/>
                  </a:cubicBezTo>
                  <a:cubicBezTo>
                    <a:pt x="540" y="529"/>
                    <a:pt x="545" y="531"/>
                    <a:pt x="551" y="533"/>
                  </a:cubicBezTo>
                  <a:lnTo>
                    <a:pt x="545" y="5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íş1îďé"/>
            <p:cNvSpPr/>
            <p:nvPr/>
          </p:nvSpPr>
          <p:spPr bwMode="auto">
            <a:xfrm>
              <a:off x="6027738" y="1198562"/>
              <a:ext cx="2297113" cy="2297113"/>
            </a:xfrm>
            <a:custGeom>
              <a:avLst/>
              <a:gdLst>
                <a:gd name="T0" fmla="*/ 599 w 609"/>
                <a:gd name="T1" fmla="*/ 609 h 609"/>
                <a:gd name="T2" fmla="*/ 546 w 609"/>
                <a:gd name="T3" fmla="*/ 588 h 609"/>
                <a:gd name="T4" fmla="*/ 473 w 609"/>
                <a:gd name="T5" fmla="*/ 551 h 609"/>
                <a:gd name="T6" fmla="*/ 436 w 609"/>
                <a:gd name="T7" fmla="*/ 478 h 609"/>
                <a:gd name="T8" fmla="*/ 404 w 609"/>
                <a:gd name="T9" fmla="*/ 413 h 609"/>
                <a:gd name="T10" fmla="*/ 339 w 609"/>
                <a:gd name="T11" fmla="*/ 380 h 609"/>
                <a:gd name="T12" fmla="*/ 266 w 609"/>
                <a:gd name="T13" fmla="*/ 343 h 609"/>
                <a:gd name="T14" fmla="*/ 229 w 609"/>
                <a:gd name="T15" fmla="*/ 270 h 609"/>
                <a:gd name="T16" fmla="*/ 197 w 609"/>
                <a:gd name="T17" fmla="*/ 205 h 609"/>
                <a:gd name="T18" fmla="*/ 132 w 609"/>
                <a:gd name="T19" fmla="*/ 173 h 609"/>
                <a:gd name="T20" fmla="*/ 59 w 609"/>
                <a:gd name="T21" fmla="*/ 136 h 609"/>
                <a:gd name="T22" fmla="*/ 22 w 609"/>
                <a:gd name="T23" fmla="*/ 63 h 609"/>
                <a:gd name="T24" fmla="*/ 0 w 609"/>
                <a:gd name="T25" fmla="*/ 11 h 609"/>
                <a:gd name="T26" fmla="*/ 16 w 609"/>
                <a:gd name="T27" fmla="*/ 0 h 609"/>
                <a:gd name="T28" fmla="*/ 40 w 609"/>
                <a:gd name="T29" fmla="*/ 58 h 609"/>
                <a:gd name="T30" fmla="*/ 72 w 609"/>
                <a:gd name="T31" fmla="*/ 123 h 609"/>
                <a:gd name="T32" fmla="*/ 137 w 609"/>
                <a:gd name="T33" fmla="*/ 155 h 609"/>
                <a:gd name="T34" fmla="*/ 210 w 609"/>
                <a:gd name="T35" fmla="*/ 192 h 609"/>
                <a:gd name="T36" fmla="*/ 247 w 609"/>
                <a:gd name="T37" fmla="*/ 265 h 609"/>
                <a:gd name="T38" fmla="*/ 279 w 609"/>
                <a:gd name="T39" fmla="*/ 330 h 609"/>
                <a:gd name="T40" fmla="*/ 344 w 609"/>
                <a:gd name="T41" fmla="*/ 362 h 609"/>
                <a:gd name="T42" fmla="*/ 418 w 609"/>
                <a:gd name="T43" fmla="*/ 399 h 609"/>
                <a:gd name="T44" fmla="*/ 454 w 609"/>
                <a:gd name="T45" fmla="*/ 472 h 609"/>
                <a:gd name="T46" fmla="*/ 487 w 609"/>
                <a:gd name="T47" fmla="*/ 537 h 609"/>
                <a:gd name="T48" fmla="*/ 552 w 609"/>
                <a:gd name="T49" fmla="*/ 570 h 609"/>
                <a:gd name="T50" fmla="*/ 609 w 609"/>
                <a:gd name="T51" fmla="*/ 594 h 609"/>
                <a:gd name="T52" fmla="*/ 599 w 609"/>
                <a:gd name="T5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9" h="609">
                  <a:moveTo>
                    <a:pt x="599" y="609"/>
                  </a:moveTo>
                  <a:cubicBezTo>
                    <a:pt x="583" y="598"/>
                    <a:pt x="565" y="593"/>
                    <a:pt x="546" y="588"/>
                  </a:cubicBezTo>
                  <a:cubicBezTo>
                    <a:pt x="521" y="580"/>
                    <a:pt x="495" y="573"/>
                    <a:pt x="473" y="551"/>
                  </a:cubicBezTo>
                  <a:cubicBezTo>
                    <a:pt x="451" y="529"/>
                    <a:pt x="444" y="503"/>
                    <a:pt x="436" y="478"/>
                  </a:cubicBezTo>
                  <a:cubicBezTo>
                    <a:pt x="429" y="454"/>
                    <a:pt x="423" y="431"/>
                    <a:pt x="404" y="413"/>
                  </a:cubicBezTo>
                  <a:cubicBezTo>
                    <a:pt x="386" y="394"/>
                    <a:pt x="363" y="387"/>
                    <a:pt x="339" y="380"/>
                  </a:cubicBezTo>
                  <a:cubicBezTo>
                    <a:pt x="314" y="373"/>
                    <a:pt x="288" y="365"/>
                    <a:pt x="266" y="343"/>
                  </a:cubicBezTo>
                  <a:cubicBezTo>
                    <a:pt x="244" y="322"/>
                    <a:pt x="237" y="296"/>
                    <a:pt x="229" y="270"/>
                  </a:cubicBezTo>
                  <a:cubicBezTo>
                    <a:pt x="222" y="247"/>
                    <a:pt x="216" y="224"/>
                    <a:pt x="197" y="205"/>
                  </a:cubicBezTo>
                  <a:cubicBezTo>
                    <a:pt x="179" y="187"/>
                    <a:pt x="156" y="180"/>
                    <a:pt x="132" y="173"/>
                  </a:cubicBezTo>
                  <a:cubicBezTo>
                    <a:pt x="107" y="166"/>
                    <a:pt x="81" y="158"/>
                    <a:pt x="59" y="136"/>
                  </a:cubicBezTo>
                  <a:cubicBezTo>
                    <a:pt x="37" y="114"/>
                    <a:pt x="29" y="88"/>
                    <a:pt x="22" y="63"/>
                  </a:cubicBezTo>
                  <a:cubicBezTo>
                    <a:pt x="17" y="44"/>
                    <a:pt x="11" y="27"/>
                    <a:pt x="0" y="1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9" y="19"/>
                    <a:pt x="34" y="39"/>
                    <a:pt x="40" y="58"/>
                  </a:cubicBezTo>
                  <a:cubicBezTo>
                    <a:pt x="47" y="82"/>
                    <a:pt x="54" y="105"/>
                    <a:pt x="72" y="123"/>
                  </a:cubicBezTo>
                  <a:cubicBezTo>
                    <a:pt x="91" y="142"/>
                    <a:pt x="113" y="148"/>
                    <a:pt x="137" y="155"/>
                  </a:cubicBezTo>
                  <a:cubicBezTo>
                    <a:pt x="162" y="163"/>
                    <a:pt x="188" y="170"/>
                    <a:pt x="210" y="192"/>
                  </a:cubicBezTo>
                  <a:cubicBezTo>
                    <a:pt x="232" y="214"/>
                    <a:pt x="240" y="240"/>
                    <a:pt x="247" y="265"/>
                  </a:cubicBezTo>
                  <a:cubicBezTo>
                    <a:pt x="254" y="289"/>
                    <a:pt x="261" y="312"/>
                    <a:pt x="279" y="330"/>
                  </a:cubicBezTo>
                  <a:cubicBezTo>
                    <a:pt x="298" y="349"/>
                    <a:pt x="321" y="355"/>
                    <a:pt x="344" y="362"/>
                  </a:cubicBezTo>
                  <a:cubicBezTo>
                    <a:pt x="370" y="370"/>
                    <a:pt x="396" y="377"/>
                    <a:pt x="418" y="399"/>
                  </a:cubicBezTo>
                  <a:cubicBezTo>
                    <a:pt x="439" y="421"/>
                    <a:pt x="447" y="447"/>
                    <a:pt x="454" y="472"/>
                  </a:cubicBezTo>
                  <a:cubicBezTo>
                    <a:pt x="461" y="496"/>
                    <a:pt x="468" y="519"/>
                    <a:pt x="487" y="537"/>
                  </a:cubicBezTo>
                  <a:cubicBezTo>
                    <a:pt x="505" y="556"/>
                    <a:pt x="528" y="563"/>
                    <a:pt x="552" y="570"/>
                  </a:cubicBezTo>
                  <a:cubicBezTo>
                    <a:pt x="571" y="575"/>
                    <a:pt x="591" y="581"/>
                    <a:pt x="609" y="594"/>
                  </a:cubicBezTo>
                  <a:lnTo>
                    <a:pt x="599" y="6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íṧľîďè"/>
            <p:cNvSpPr/>
            <p:nvPr/>
          </p:nvSpPr>
          <p:spPr bwMode="auto">
            <a:xfrm>
              <a:off x="5707063" y="1185862"/>
              <a:ext cx="2633663" cy="2633663"/>
            </a:xfrm>
            <a:custGeom>
              <a:avLst/>
              <a:gdLst>
                <a:gd name="T0" fmla="*/ 680 w 698"/>
                <a:gd name="T1" fmla="*/ 698 h 698"/>
                <a:gd name="T2" fmla="*/ 658 w 698"/>
                <a:gd name="T3" fmla="*/ 662 h 698"/>
                <a:gd name="T4" fmla="*/ 593 w 698"/>
                <a:gd name="T5" fmla="*/ 629 h 698"/>
                <a:gd name="T6" fmla="*/ 519 w 698"/>
                <a:gd name="T7" fmla="*/ 592 h 698"/>
                <a:gd name="T8" fmla="*/ 483 w 698"/>
                <a:gd name="T9" fmla="*/ 519 h 698"/>
                <a:gd name="T10" fmla="*/ 450 w 698"/>
                <a:gd name="T11" fmla="*/ 454 h 698"/>
                <a:gd name="T12" fmla="*/ 385 w 698"/>
                <a:gd name="T13" fmla="*/ 422 h 698"/>
                <a:gd name="T14" fmla="*/ 312 w 698"/>
                <a:gd name="T15" fmla="*/ 385 h 698"/>
                <a:gd name="T16" fmla="*/ 275 w 698"/>
                <a:gd name="T17" fmla="*/ 312 h 698"/>
                <a:gd name="T18" fmla="*/ 243 w 698"/>
                <a:gd name="T19" fmla="*/ 247 h 698"/>
                <a:gd name="T20" fmla="*/ 178 w 698"/>
                <a:gd name="T21" fmla="*/ 215 h 698"/>
                <a:gd name="T22" fmla="*/ 105 w 698"/>
                <a:gd name="T23" fmla="*/ 178 h 698"/>
                <a:gd name="T24" fmla="*/ 68 w 698"/>
                <a:gd name="T25" fmla="*/ 105 h 698"/>
                <a:gd name="T26" fmla="*/ 36 w 698"/>
                <a:gd name="T27" fmla="*/ 40 h 698"/>
                <a:gd name="T28" fmla="*/ 0 w 698"/>
                <a:gd name="T29" fmla="*/ 17 h 698"/>
                <a:gd name="T30" fmla="*/ 7 w 698"/>
                <a:gd name="T31" fmla="*/ 0 h 698"/>
                <a:gd name="T32" fmla="*/ 49 w 698"/>
                <a:gd name="T33" fmla="*/ 27 h 698"/>
                <a:gd name="T34" fmla="*/ 86 w 698"/>
                <a:gd name="T35" fmla="*/ 100 h 698"/>
                <a:gd name="T36" fmla="*/ 118 w 698"/>
                <a:gd name="T37" fmla="*/ 165 h 698"/>
                <a:gd name="T38" fmla="*/ 183 w 698"/>
                <a:gd name="T39" fmla="*/ 197 h 698"/>
                <a:gd name="T40" fmla="*/ 257 w 698"/>
                <a:gd name="T41" fmla="*/ 234 h 698"/>
                <a:gd name="T42" fmla="*/ 293 w 698"/>
                <a:gd name="T43" fmla="*/ 307 h 698"/>
                <a:gd name="T44" fmla="*/ 326 w 698"/>
                <a:gd name="T45" fmla="*/ 372 h 698"/>
                <a:gd name="T46" fmla="*/ 391 w 698"/>
                <a:gd name="T47" fmla="*/ 404 h 698"/>
                <a:gd name="T48" fmla="*/ 464 w 698"/>
                <a:gd name="T49" fmla="*/ 441 h 698"/>
                <a:gd name="T50" fmla="*/ 501 w 698"/>
                <a:gd name="T51" fmla="*/ 514 h 698"/>
                <a:gd name="T52" fmla="*/ 533 w 698"/>
                <a:gd name="T53" fmla="*/ 579 h 698"/>
                <a:gd name="T54" fmla="*/ 598 w 698"/>
                <a:gd name="T55" fmla="*/ 611 h 698"/>
                <a:gd name="T56" fmla="*/ 671 w 698"/>
                <a:gd name="T57" fmla="*/ 648 h 698"/>
                <a:gd name="T58" fmla="*/ 698 w 698"/>
                <a:gd name="T59" fmla="*/ 691 h 698"/>
                <a:gd name="T60" fmla="*/ 680 w 698"/>
                <a:gd name="T61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8" h="698">
                  <a:moveTo>
                    <a:pt x="680" y="698"/>
                  </a:moveTo>
                  <a:cubicBezTo>
                    <a:pt x="674" y="683"/>
                    <a:pt x="667" y="671"/>
                    <a:pt x="658" y="662"/>
                  </a:cubicBezTo>
                  <a:cubicBezTo>
                    <a:pt x="639" y="643"/>
                    <a:pt x="616" y="636"/>
                    <a:pt x="593" y="629"/>
                  </a:cubicBezTo>
                  <a:cubicBezTo>
                    <a:pt x="567" y="622"/>
                    <a:pt x="541" y="614"/>
                    <a:pt x="519" y="592"/>
                  </a:cubicBezTo>
                  <a:cubicBezTo>
                    <a:pt x="498" y="571"/>
                    <a:pt x="490" y="545"/>
                    <a:pt x="483" y="519"/>
                  </a:cubicBezTo>
                  <a:cubicBezTo>
                    <a:pt x="476" y="496"/>
                    <a:pt x="469" y="473"/>
                    <a:pt x="450" y="454"/>
                  </a:cubicBezTo>
                  <a:cubicBezTo>
                    <a:pt x="432" y="436"/>
                    <a:pt x="409" y="429"/>
                    <a:pt x="385" y="422"/>
                  </a:cubicBezTo>
                  <a:cubicBezTo>
                    <a:pt x="360" y="415"/>
                    <a:pt x="334" y="407"/>
                    <a:pt x="312" y="385"/>
                  </a:cubicBezTo>
                  <a:cubicBezTo>
                    <a:pt x="290" y="363"/>
                    <a:pt x="283" y="337"/>
                    <a:pt x="275" y="312"/>
                  </a:cubicBezTo>
                  <a:cubicBezTo>
                    <a:pt x="268" y="288"/>
                    <a:pt x="262" y="266"/>
                    <a:pt x="243" y="247"/>
                  </a:cubicBezTo>
                  <a:cubicBezTo>
                    <a:pt x="225" y="229"/>
                    <a:pt x="202" y="222"/>
                    <a:pt x="178" y="215"/>
                  </a:cubicBezTo>
                  <a:cubicBezTo>
                    <a:pt x="153" y="208"/>
                    <a:pt x="127" y="200"/>
                    <a:pt x="105" y="178"/>
                  </a:cubicBezTo>
                  <a:cubicBezTo>
                    <a:pt x="83" y="156"/>
                    <a:pt x="76" y="130"/>
                    <a:pt x="68" y="105"/>
                  </a:cubicBezTo>
                  <a:cubicBezTo>
                    <a:pt x="61" y="81"/>
                    <a:pt x="55" y="59"/>
                    <a:pt x="36" y="40"/>
                  </a:cubicBezTo>
                  <a:cubicBezTo>
                    <a:pt x="27" y="30"/>
                    <a:pt x="15" y="23"/>
                    <a:pt x="0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7"/>
                    <a:pt x="38" y="15"/>
                    <a:pt x="49" y="27"/>
                  </a:cubicBezTo>
                  <a:cubicBezTo>
                    <a:pt x="71" y="49"/>
                    <a:pt x="79" y="75"/>
                    <a:pt x="86" y="100"/>
                  </a:cubicBezTo>
                  <a:cubicBezTo>
                    <a:pt x="93" y="124"/>
                    <a:pt x="100" y="146"/>
                    <a:pt x="118" y="165"/>
                  </a:cubicBezTo>
                  <a:cubicBezTo>
                    <a:pt x="137" y="183"/>
                    <a:pt x="160" y="190"/>
                    <a:pt x="183" y="197"/>
                  </a:cubicBezTo>
                  <a:cubicBezTo>
                    <a:pt x="209" y="204"/>
                    <a:pt x="235" y="212"/>
                    <a:pt x="257" y="234"/>
                  </a:cubicBezTo>
                  <a:cubicBezTo>
                    <a:pt x="278" y="256"/>
                    <a:pt x="286" y="282"/>
                    <a:pt x="293" y="307"/>
                  </a:cubicBezTo>
                  <a:cubicBezTo>
                    <a:pt x="300" y="331"/>
                    <a:pt x="307" y="354"/>
                    <a:pt x="326" y="372"/>
                  </a:cubicBezTo>
                  <a:cubicBezTo>
                    <a:pt x="344" y="391"/>
                    <a:pt x="367" y="397"/>
                    <a:pt x="391" y="404"/>
                  </a:cubicBezTo>
                  <a:cubicBezTo>
                    <a:pt x="416" y="412"/>
                    <a:pt x="442" y="419"/>
                    <a:pt x="464" y="441"/>
                  </a:cubicBezTo>
                  <a:cubicBezTo>
                    <a:pt x="486" y="463"/>
                    <a:pt x="493" y="489"/>
                    <a:pt x="501" y="514"/>
                  </a:cubicBezTo>
                  <a:cubicBezTo>
                    <a:pt x="508" y="538"/>
                    <a:pt x="514" y="561"/>
                    <a:pt x="533" y="579"/>
                  </a:cubicBezTo>
                  <a:cubicBezTo>
                    <a:pt x="551" y="598"/>
                    <a:pt x="574" y="604"/>
                    <a:pt x="598" y="611"/>
                  </a:cubicBezTo>
                  <a:cubicBezTo>
                    <a:pt x="623" y="619"/>
                    <a:pt x="649" y="626"/>
                    <a:pt x="671" y="648"/>
                  </a:cubicBezTo>
                  <a:cubicBezTo>
                    <a:pt x="682" y="660"/>
                    <a:pt x="691" y="673"/>
                    <a:pt x="698" y="691"/>
                  </a:cubicBezTo>
                  <a:lnTo>
                    <a:pt x="680" y="6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íṧlïde"/>
            <p:cNvSpPr/>
            <p:nvPr/>
          </p:nvSpPr>
          <p:spPr bwMode="auto">
            <a:xfrm>
              <a:off x="5197475" y="1190625"/>
              <a:ext cx="3135313" cy="3133725"/>
            </a:xfrm>
            <a:custGeom>
              <a:avLst/>
              <a:gdLst>
                <a:gd name="T0" fmla="*/ 817 w 831"/>
                <a:gd name="T1" fmla="*/ 831 h 831"/>
                <a:gd name="T2" fmla="*/ 786 w 831"/>
                <a:gd name="T3" fmla="*/ 764 h 831"/>
                <a:gd name="T4" fmla="*/ 754 w 831"/>
                <a:gd name="T5" fmla="*/ 699 h 831"/>
                <a:gd name="T6" fmla="*/ 689 w 831"/>
                <a:gd name="T7" fmla="*/ 667 h 831"/>
                <a:gd name="T8" fmla="*/ 616 w 831"/>
                <a:gd name="T9" fmla="*/ 630 h 831"/>
                <a:gd name="T10" fmla="*/ 579 w 831"/>
                <a:gd name="T11" fmla="*/ 557 h 831"/>
                <a:gd name="T12" fmla="*/ 547 w 831"/>
                <a:gd name="T13" fmla="*/ 492 h 831"/>
                <a:gd name="T14" fmla="*/ 482 w 831"/>
                <a:gd name="T15" fmla="*/ 460 h 831"/>
                <a:gd name="T16" fmla="*/ 408 w 831"/>
                <a:gd name="T17" fmla="*/ 423 h 831"/>
                <a:gd name="T18" fmla="*/ 372 w 831"/>
                <a:gd name="T19" fmla="*/ 350 h 831"/>
                <a:gd name="T20" fmla="*/ 339 w 831"/>
                <a:gd name="T21" fmla="*/ 285 h 831"/>
                <a:gd name="T22" fmla="*/ 274 w 831"/>
                <a:gd name="T23" fmla="*/ 253 h 831"/>
                <a:gd name="T24" fmla="*/ 201 w 831"/>
                <a:gd name="T25" fmla="*/ 216 h 831"/>
                <a:gd name="T26" fmla="*/ 164 w 831"/>
                <a:gd name="T27" fmla="*/ 143 h 831"/>
                <a:gd name="T28" fmla="*/ 132 w 831"/>
                <a:gd name="T29" fmla="*/ 78 h 831"/>
                <a:gd name="T30" fmla="*/ 67 w 831"/>
                <a:gd name="T31" fmla="*/ 46 h 831"/>
                <a:gd name="T32" fmla="*/ 0 w 831"/>
                <a:gd name="T33" fmla="*/ 15 h 831"/>
                <a:gd name="T34" fmla="*/ 13 w 831"/>
                <a:gd name="T35" fmla="*/ 0 h 831"/>
                <a:gd name="T36" fmla="*/ 72 w 831"/>
                <a:gd name="T37" fmla="*/ 28 h 831"/>
                <a:gd name="T38" fmla="*/ 146 w 831"/>
                <a:gd name="T39" fmla="*/ 65 h 831"/>
                <a:gd name="T40" fmla="*/ 182 w 831"/>
                <a:gd name="T41" fmla="*/ 138 h 831"/>
                <a:gd name="T42" fmla="*/ 215 w 831"/>
                <a:gd name="T43" fmla="*/ 203 h 831"/>
                <a:gd name="T44" fmla="*/ 280 w 831"/>
                <a:gd name="T45" fmla="*/ 235 h 831"/>
                <a:gd name="T46" fmla="*/ 353 w 831"/>
                <a:gd name="T47" fmla="*/ 272 h 831"/>
                <a:gd name="T48" fmla="*/ 390 w 831"/>
                <a:gd name="T49" fmla="*/ 345 h 831"/>
                <a:gd name="T50" fmla="*/ 422 w 831"/>
                <a:gd name="T51" fmla="*/ 410 h 831"/>
                <a:gd name="T52" fmla="*/ 487 w 831"/>
                <a:gd name="T53" fmla="*/ 442 h 831"/>
                <a:gd name="T54" fmla="*/ 560 w 831"/>
                <a:gd name="T55" fmla="*/ 479 h 831"/>
                <a:gd name="T56" fmla="*/ 597 w 831"/>
                <a:gd name="T57" fmla="*/ 552 h 831"/>
                <a:gd name="T58" fmla="*/ 629 w 831"/>
                <a:gd name="T59" fmla="*/ 617 h 831"/>
                <a:gd name="T60" fmla="*/ 694 w 831"/>
                <a:gd name="T61" fmla="*/ 649 h 831"/>
                <a:gd name="T62" fmla="*/ 767 w 831"/>
                <a:gd name="T63" fmla="*/ 686 h 831"/>
                <a:gd name="T64" fmla="*/ 804 w 831"/>
                <a:gd name="T65" fmla="*/ 759 h 831"/>
                <a:gd name="T66" fmla="*/ 831 w 831"/>
                <a:gd name="T67" fmla="*/ 819 h 831"/>
                <a:gd name="T68" fmla="*/ 817 w 831"/>
                <a:gd name="T69" fmla="*/ 831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1" h="831">
                  <a:moveTo>
                    <a:pt x="817" y="831"/>
                  </a:moveTo>
                  <a:cubicBezTo>
                    <a:pt x="799" y="811"/>
                    <a:pt x="793" y="787"/>
                    <a:pt x="786" y="764"/>
                  </a:cubicBezTo>
                  <a:cubicBezTo>
                    <a:pt x="779" y="741"/>
                    <a:pt x="772" y="718"/>
                    <a:pt x="754" y="699"/>
                  </a:cubicBezTo>
                  <a:cubicBezTo>
                    <a:pt x="735" y="681"/>
                    <a:pt x="713" y="674"/>
                    <a:pt x="689" y="667"/>
                  </a:cubicBezTo>
                  <a:cubicBezTo>
                    <a:pt x="664" y="660"/>
                    <a:pt x="638" y="652"/>
                    <a:pt x="616" y="630"/>
                  </a:cubicBezTo>
                  <a:cubicBezTo>
                    <a:pt x="594" y="608"/>
                    <a:pt x="586" y="582"/>
                    <a:pt x="579" y="557"/>
                  </a:cubicBezTo>
                  <a:cubicBezTo>
                    <a:pt x="572" y="533"/>
                    <a:pt x="565" y="511"/>
                    <a:pt x="547" y="492"/>
                  </a:cubicBezTo>
                  <a:cubicBezTo>
                    <a:pt x="528" y="474"/>
                    <a:pt x="505" y="467"/>
                    <a:pt x="482" y="460"/>
                  </a:cubicBezTo>
                  <a:cubicBezTo>
                    <a:pt x="456" y="453"/>
                    <a:pt x="430" y="445"/>
                    <a:pt x="408" y="423"/>
                  </a:cubicBezTo>
                  <a:cubicBezTo>
                    <a:pt x="387" y="401"/>
                    <a:pt x="379" y="375"/>
                    <a:pt x="372" y="350"/>
                  </a:cubicBezTo>
                  <a:cubicBezTo>
                    <a:pt x="365" y="326"/>
                    <a:pt x="358" y="304"/>
                    <a:pt x="339" y="285"/>
                  </a:cubicBezTo>
                  <a:cubicBezTo>
                    <a:pt x="321" y="267"/>
                    <a:pt x="298" y="260"/>
                    <a:pt x="274" y="253"/>
                  </a:cubicBezTo>
                  <a:cubicBezTo>
                    <a:pt x="249" y="246"/>
                    <a:pt x="223" y="238"/>
                    <a:pt x="201" y="216"/>
                  </a:cubicBezTo>
                  <a:cubicBezTo>
                    <a:pt x="179" y="194"/>
                    <a:pt x="172" y="168"/>
                    <a:pt x="164" y="143"/>
                  </a:cubicBezTo>
                  <a:cubicBezTo>
                    <a:pt x="157" y="119"/>
                    <a:pt x="151" y="96"/>
                    <a:pt x="132" y="78"/>
                  </a:cubicBezTo>
                  <a:cubicBezTo>
                    <a:pt x="114" y="59"/>
                    <a:pt x="91" y="53"/>
                    <a:pt x="67" y="46"/>
                  </a:cubicBezTo>
                  <a:cubicBezTo>
                    <a:pt x="44" y="39"/>
                    <a:pt x="21" y="32"/>
                    <a:pt x="0" y="1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0" y="15"/>
                    <a:pt x="51" y="21"/>
                    <a:pt x="72" y="28"/>
                  </a:cubicBezTo>
                  <a:cubicBezTo>
                    <a:pt x="98" y="35"/>
                    <a:pt x="124" y="43"/>
                    <a:pt x="146" y="65"/>
                  </a:cubicBezTo>
                  <a:cubicBezTo>
                    <a:pt x="167" y="87"/>
                    <a:pt x="175" y="113"/>
                    <a:pt x="182" y="138"/>
                  </a:cubicBezTo>
                  <a:cubicBezTo>
                    <a:pt x="189" y="162"/>
                    <a:pt x="196" y="184"/>
                    <a:pt x="215" y="203"/>
                  </a:cubicBezTo>
                  <a:cubicBezTo>
                    <a:pt x="233" y="221"/>
                    <a:pt x="256" y="228"/>
                    <a:pt x="280" y="235"/>
                  </a:cubicBezTo>
                  <a:cubicBezTo>
                    <a:pt x="305" y="242"/>
                    <a:pt x="331" y="250"/>
                    <a:pt x="353" y="272"/>
                  </a:cubicBezTo>
                  <a:cubicBezTo>
                    <a:pt x="375" y="294"/>
                    <a:pt x="382" y="320"/>
                    <a:pt x="390" y="345"/>
                  </a:cubicBezTo>
                  <a:cubicBezTo>
                    <a:pt x="397" y="369"/>
                    <a:pt x="403" y="391"/>
                    <a:pt x="422" y="410"/>
                  </a:cubicBezTo>
                  <a:cubicBezTo>
                    <a:pt x="440" y="428"/>
                    <a:pt x="463" y="435"/>
                    <a:pt x="487" y="442"/>
                  </a:cubicBezTo>
                  <a:cubicBezTo>
                    <a:pt x="512" y="449"/>
                    <a:pt x="538" y="457"/>
                    <a:pt x="560" y="479"/>
                  </a:cubicBezTo>
                  <a:cubicBezTo>
                    <a:pt x="582" y="501"/>
                    <a:pt x="589" y="527"/>
                    <a:pt x="597" y="552"/>
                  </a:cubicBezTo>
                  <a:cubicBezTo>
                    <a:pt x="604" y="576"/>
                    <a:pt x="610" y="599"/>
                    <a:pt x="629" y="617"/>
                  </a:cubicBezTo>
                  <a:cubicBezTo>
                    <a:pt x="647" y="636"/>
                    <a:pt x="670" y="642"/>
                    <a:pt x="694" y="649"/>
                  </a:cubicBezTo>
                  <a:cubicBezTo>
                    <a:pt x="719" y="657"/>
                    <a:pt x="745" y="664"/>
                    <a:pt x="767" y="686"/>
                  </a:cubicBezTo>
                  <a:cubicBezTo>
                    <a:pt x="789" y="708"/>
                    <a:pt x="797" y="734"/>
                    <a:pt x="804" y="759"/>
                  </a:cubicBezTo>
                  <a:cubicBezTo>
                    <a:pt x="810" y="781"/>
                    <a:pt x="816" y="802"/>
                    <a:pt x="831" y="819"/>
                  </a:cubicBezTo>
                  <a:lnTo>
                    <a:pt x="817" y="8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ïṣ1iḋê"/>
            <p:cNvSpPr/>
            <p:nvPr/>
          </p:nvSpPr>
          <p:spPr bwMode="auto">
            <a:xfrm>
              <a:off x="4937125" y="1204912"/>
              <a:ext cx="3384550" cy="3384550"/>
            </a:xfrm>
            <a:custGeom>
              <a:avLst/>
              <a:gdLst>
                <a:gd name="T0" fmla="*/ 889 w 897"/>
                <a:gd name="T1" fmla="*/ 897 h 897"/>
                <a:gd name="T2" fmla="*/ 853 w 897"/>
                <a:gd name="T3" fmla="*/ 872 h 897"/>
                <a:gd name="T4" fmla="*/ 816 w 897"/>
                <a:gd name="T5" fmla="*/ 799 h 897"/>
                <a:gd name="T6" fmla="*/ 784 w 897"/>
                <a:gd name="T7" fmla="*/ 734 h 897"/>
                <a:gd name="T8" fmla="*/ 719 w 897"/>
                <a:gd name="T9" fmla="*/ 702 h 897"/>
                <a:gd name="T10" fmla="*/ 646 w 897"/>
                <a:gd name="T11" fmla="*/ 665 h 897"/>
                <a:gd name="T12" fmla="*/ 609 w 897"/>
                <a:gd name="T13" fmla="*/ 592 h 897"/>
                <a:gd name="T14" fmla="*/ 577 w 897"/>
                <a:gd name="T15" fmla="*/ 527 h 897"/>
                <a:gd name="T16" fmla="*/ 512 w 897"/>
                <a:gd name="T17" fmla="*/ 495 h 897"/>
                <a:gd name="T18" fmla="*/ 439 w 897"/>
                <a:gd name="T19" fmla="*/ 458 h 897"/>
                <a:gd name="T20" fmla="*/ 402 w 897"/>
                <a:gd name="T21" fmla="*/ 385 h 897"/>
                <a:gd name="T22" fmla="*/ 370 w 897"/>
                <a:gd name="T23" fmla="*/ 320 h 897"/>
                <a:gd name="T24" fmla="*/ 305 w 897"/>
                <a:gd name="T25" fmla="*/ 288 h 897"/>
                <a:gd name="T26" fmla="*/ 231 w 897"/>
                <a:gd name="T27" fmla="*/ 251 h 897"/>
                <a:gd name="T28" fmla="*/ 195 w 897"/>
                <a:gd name="T29" fmla="*/ 178 h 897"/>
                <a:gd name="T30" fmla="*/ 162 w 897"/>
                <a:gd name="T31" fmla="*/ 113 h 897"/>
                <a:gd name="T32" fmla="*/ 97 w 897"/>
                <a:gd name="T33" fmla="*/ 81 h 897"/>
                <a:gd name="T34" fmla="*/ 24 w 897"/>
                <a:gd name="T35" fmla="*/ 44 h 897"/>
                <a:gd name="T36" fmla="*/ 0 w 897"/>
                <a:gd name="T37" fmla="*/ 7 h 897"/>
                <a:gd name="T38" fmla="*/ 17 w 897"/>
                <a:gd name="T39" fmla="*/ 0 h 897"/>
                <a:gd name="T40" fmla="*/ 38 w 897"/>
                <a:gd name="T41" fmla="*/ 30 h 897"/>
                <a:gd name="T42" fmla="*/ 103 w 897"/>
                <a:gd name="T43" fmla="*/ 63 h 897"/>
                <a:gd name="T44" fmla="*/ 176 w 897"/>
                <a:gd name="T45" fmla="*/ 99 h 897"/>
                <a:gd name="T46" fmla="*/ 213 w 897"/>
                <a:gd name="T47" fmla="*/ 173 h 897"/>
                <a:gd name="T48" fmla="*/ 245 w 897"/>
                <a:gd name="T49" fmla="*/ 238 h 897"/>
                <a:gd name="T50" fmla="*/ 310 w 897"/>
                <a:gd name="T51" fmla="*/ 270 h 897"/>
                <a:gd name="T52" fmla="*/ 383 w 897"/>
                <a:gd name="T53" fmla="*/ 307 h 897"/>
                <a:gd name="T54" fmla="*/ 420 w 897"/>
                <a:gd name="T55" fmla="*/ 380 h 897"/>
                <a:gd name="T56" fmla="*/ 452 w 897"/>
                <a:gd name="T57" fmla="*/ 445 h 897"/>
                <a:gd name="T58" fmla="*/ 517 w 897"/>
                <a:gd name="T59" fmla="*/ 477 h 897"/>
                <a:gd name="T60" fmla="*/ 590 w 897"/>
                <a:gd name="T61" fmla="*/ 514 h 897"/>
                <a:gd name="T62" fmla="*/ 627 w 897"/>
                <a:gd name="T63" fmla="*/ 587 h 897"/>
                <a:gd name="T64" fmla="*/ 659 w 897"/>
                <a:gd name="T65" fmla="*/ 652 h 897"/>
                <a:gd name="T66" fmla="*/ 724 w 897"/>
                <a:gd name="T67" fmla="*/ 684 h 897"/>
                <a:gd name="T68" fmla="*/ 797 w 897"/>
                <a:gd name="T69" fmla="*/ 721 h 897"/>
                <a:gd name="T70" fmla="*/ 834 w 897"/>
                <a:gd name="T71" fmla="*/ 794 h 897"/>
                <a:gd name="T72" fmla="*/ 866 w 897"/>
                <a:gd name="T73" fmla="*/ 859 h 897"/>
                <a:gd name="T74" fmla="*/ 897 w 897"/>
                <a:gd name="T75" fmla="*/ 880 h 897"/>
                <a:gd name="T76" fmla="*/ 889 w 897"/>
                <a:gd name="T77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7" h="897">
                  <a:moveTo>
                    <a:pt x="889" y="897"/>
                  </a:moveTo>
                  <a:cubicBezTo>
                    <a:pt x="875" y="890"/>
                    <a:pt x="863" y="882"/>
                    <a:pt x="853" y="872"/>
                  </a:cubicBezTo>
                  <a:cubicBezTo>
                    <a:pt x="831" y="850"/>
                    <a:pt x="823" y="824"/>
                    <a:pt x="816" y="799"/>
                  </a:cubicBezTo>
                  <a:cubicBezTo>
                    <a:pt x="809" y="775"/>
                    <a:pt x="802" y="753"/>
                    <a:pt x="784" y="734"/>
                  </a:cubicBezTo>
                  <a:cubicBezTo>
                    <a:pt x="765" y="716"/>
                    <a:pt x="743" y="709"/>
                    <a:pt x="719" y="702"/>
                  </a:cubicBezTo>
                  <a:cubicBezTo>
                    <a:pt x="694" y="695"/>
                    <a:pt x="668" y="687"/>
                    <a:pt x="646" y="665"/>
                  </a:cubicBezTo>
                  <a:cubicBezTo>
                    <a:pt x="624" y="643"/>
                    <a:pt x="616" y="617"/>
                    <a:pt x="609" y="592"/>
                  </a:cubicBezTo>
                  <a:cubicBezTo>
                    <a:pt x="602" y="568"/>
                    <a:pt x="595" y="546"/>
                    <a:pt x="577" y="527"/>
                  </a:cubicBezTo>
                  <a:cubicBezTo>
                    <a:pt x="558" y="509"/>
                    <a:pt x="536" y="502"/>
                    <a:pt x="512" y="495"/>
                  </a:cubicBezTo>
                  <a:cubicBezTo>
                    <a:pt x="487" y="488"/>
                    <a:pt x="461" y="480"/>
                    <a:pt x="439" y="458"/>
                  </a:cubicBezTo>
                  <a:cubicBezTo>
                    <a:pt x="417" y="436"/>
                    <a:pt x="409" y="410"/>
                    <a:pt x="402" y="385"/>
                  </a:cubicBezTo>
                  <a:cubicBezTo>
                    <a:pt x="395" y="361"/>
                    <a:pt x="388" y="338"/>
                    <a:pt x="370" y="320"/>
                  </a:cubicBezTo>
                  <a:cubicBezTo>
                    <a:pt x="351" y="301"/>
                    <a:pt x="328" y="295"/>
                    <a:pt x="305" y="288"/>
                  </a:cubicBezTo>
                  <a:cubicBezTo>
                    <a:pt x="279" y="280"/>
                    <a:pt x="253" y="273"/>
                    <a:pt x="231" y="251"/>
                  </a:cubicBezTo>
                  <a:cubicBezTo>
                    <a:pt x="210" y="229"/>
                    <a:pt x="202" y="203"/>
                    <a:pt x="195" y="178"/>
                  </a:cubicBezTo>
                  <a:cubicBezTo>
                    <a:pt x="188" y="154"/>
                    <a:pt x="181" y="131"/>
                    <a:pt x="162" y="113"/>
                  </a:cubicBezTo>
                  <a:cubicBezTo>
                    <a:pt x="144" y="94"/>
                    <a:pt x="121" y="88"/>
                    <a:pt x="97" y="81"/>
                  </a:cubicBezTo>
                  <a:cubicBezTo>
                    <a:pt x="72" y="73"/>
                    <a:pt x="46" y="66"/>
                    <a:pt x="24" y="44"/>
                  </a:cubicBezTo>
                  <a:cubicBezTo>
                    <a:pt x="14" y="34"/>
                    <a:pt x="6" y="22"/>
                    <a:pt x="0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2"/>
                    <a:pt x="29" y="22"/>
                    <a:pt x="38" y="30"/>
                  </a:cubicBezTo>
                  <a:cubicBezTo>
                    <a:pt x="56" y="49"/>
                    <a:pt x="79" y="56"/>
                    <a:pt x="103" y="63"/>
                  </a:cubicBezTo>
                  <a:cubicBezTo>
                    <a:pt x="128" y="70"/>
                    <a:pt x="154" y="78"/>
                    <a:pt x="176" y="99"/>
                  </a:cubicBezTo>
                  <a:cubicBezTo>
                    <a:pt x="198" y="121"/>
                    <a:pt x="205" y="147"/>
                    <a:pt x="213" y="173"/>
                  </a:cubicBezTo>
                  <a:cubicBezTo>
                    <a:pt x="220" y="196"/>
                    <a:pt x="226" y="219"/>
                    <a:pt x="245" y="238"/>
                  </a:cubicBezTo>
                  <a:cubicBezTo>
                    <a:pt x="263" y="256"/>
                    <a:pt x="286" y="263"/>
                    <a:pt x="310" y="270"/>
                  </a:cubicBezTo>
                  <a:cubicBezTo>
                    <a:pt x="335" y="277"/>
                    <a:pt x="361" y="285"/>
                    <a:pt x="383" y="307"/>
                  </a:cubicBezTo>
                  <a:cubicBezTo>
                    <a:pt x="405" y="329"/>
                    <a:pt x="412" y="355"/>
                    <a:pt x="420" y="380"/>
                  </a:cubicBezTo>
                  <a:cubicBezTo>
                    <a:pt x="427" y="404"/>
                    <a:pt x="433" y="426"/>
                    <a:pt x="452" y="445"/>
                  </a:cubicBezTo>
                  <a:cubicBezTo>
                    <a:pt x="470" y="463"/>
                    <a:pt x="493" y="470"/>
                    <a:pt x="517" y="477"/>
                  </a:cubicBezTo>
                  <a:cubicBezTo>
                    <a:pt x="542" y="484"/>
                    <a:pt x="568" y="492"/>
                    <a:pt x="590" y="514"/>
                  </a:cubicBezTo>
                  <a:cubicBezTo>
                    <a:pt x="612" y="536"/>
                    <a:pt x="620" y="562"/>
                    <a:pt x="627" y="587"/>
                  </a:cubicBezTo>
                  <a:cubicBezTo>
                    <a:pt x="634" y="611"/>
                    <a:pt x="641" y="633"/>
                    <a:pt x="659" y="652"/>
                  </a:cubicBezTo>
                  <a:cubicBezTo>
                    <a:pt x="678" y="670"/>
                    <a:pt x="700" y="677"/>
                    <a:pt x="724" y="684"/>
                  </a:cubicBezTo>
                  <a:cubicBezTo>
                    <a:pt x="749" y="691"/>
                    <a:pt x="775" y="699"/>
                    <a:pt x="797" y="721"/>
                  </a:cubicBezTo>
                  <a:cubicBezTo>
                    <a:pt x="819" y="743"/>
                    <a:pt x="827" y="769"/>
                    <a:pt x="834" y="794"/>
                  </a:cubicBezTo>
                  <a:cubicBezTo>
                    <a:pt x="841" y="818"/>
                    <a:pt x="848" y="841"/>
                    <a:pt x="866" y="859"/>
                  </a:cubicBezTo>
                  <a:cubicBezTo>
                    <a:pt x="875" y="868"/>
                    <a:pt x="884" y="874"/>
                    <a:pt x="897" y="880"/>
                  </a:cubicBezTo>
                  <a:lnTo>
                    <a:pt x="889" y="89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iṩļïḍe"/>
            <p:cNvSpPr/>
            <p:nvPr/>
          </p:nvSpPr>
          <p:spPr bwMode="auto">
            <a:xfrm>
              <a:off x="4741863" y="1209675"/>
              <a:ext cx="3576638" cy="3575050"/>
            </a:xfrm>
            <a:custGeom>
              <a:avLst/>
              <a:gdLst>
                <a:gd name="T0" fmla="*/ 942 w 948"/>
                <a:gd name="T1" fmla="*/ 948 h 948"/>
                <a:gd name="T2" fmla="*/ 939 w 948"/>
                <a:gd name="T3" fmla="*/ 947 h 948"/>
                <a:gd name="T4" fmla="*/ 866 w 948"/>
                <a:gd name="T5" fmla="*/ 910 h 948"/>
                <a:gd name="T6" fmla="*/ 829 w 948"/>
                <a:gd name="T7" fmla="*/ 837 h 948"/>
                <a:gd name="T8" fmla="*/ 797 w 948"/>
                <a:gd name="T9" fmla="*/ 772 h 948"/>
                <a:gd name="T10" fmla="*/ 732 w 948"/>
                <a:gd name="T11" fmla="*/ 740 h 948"/>
                <a:gd name="T12" fmla="*/ 659 w 948"/>
                <a:gd name="T13" fmla="*/ 703 h 948"/>
                <a:gd name="T14" fmla="*/ 622 w 948"/>
                <a:gd name="T15" fmla="*/ 630 h 948"/>
                <a:gd name="T16" fmla="*/ 590 w 948"/>
                <a:gd name="T17" fmla="*/ 565 h 948"/>
                <a:gd name="T18" fmla="*/ 525 w 948"/>
                <a:gd name="T19" fmla="*/ 533 h 948"/>
                <a:gd name="T20" fmla="*/ 452 w 948"/>
                <a:gd name="T21" fmla="*/ 496 h 948"/>
                <a:gd name="T22" fmla="*/ 415 w 948"/>
                <a:gd name="T23" fmla="*/ 423 h 948"/>
                <a:gd name="T24" fmla="*/ 383 w 948"/>
                <a:gd name="T25" fmla="*/ 358 h 948"/>
                <a:gd name="T26" fmla="*/ 318 w 948"/>
                <a:gd name="T27" fmla="*/ 326 h 948"/>
                <a:gd name="T28" fmla="*/ 245 w 948"/>
                <a:gd name="T29" fmla="*/ 289 h 948"/>
                <a:gd name="T30" fmla="*/ 208 w 948"/>
                <a:gd name="T31" fmla="*/ 216 h 948"/>
                <a:gd name="T32" fmla="*/ 176 w 948"/>
                <a:gd name="T33" fmla="*/ 151 h 948"/>
                <a:gd name="T34" fmla="*/ 111 w 948"/>
                <a:gd name="T35" fmla="*/ 118 h 948"/>
                <a:gd name="T36" fmla="*/ 37 w 948"/>
                <a:gd name="T37" fmla="*/ 82 h 948"/>
                <a:gd name="T38" fmla="*/ 1 w 948"/>
                <a:gd name="T39" fmla="*/ 9 h 948"/>
                <a:gd name="T40" fmla="*/ 0 w 948"/>
                <a:gd name="T41" fmla="*/ 5 h 948"/>
                <a:gd name="T42" fmla="*/ 18 w 948"/>
                <a:gd name="T43" fmla="*/ 0 h 948"/>
                <a:gd name="T44" fmla="*/ 19 w 948"/>
                <a:gd name="T45" fmla="*/ 3 h 948"/>
                <a:gd name="T46" fmla="*/ 51 w 948"/>
                <a:gd name="T47" fmla="*/ 68 h 948"/>
                <a:gd name="T48" fmla="*/ 116 w 948"/>
                <a:gd name="T49" fmla="*/ 100 h 948"/>
                <a:gd name="T50" fmla="*/ 189 w 948"/>
                <a:gd name="T51" fmla="*/ 137 h 948"/>
                <a:gd name="T52" fmla="*/ 226 w 948"/>
                <a:gd name="T53" fmla="*/ 210 h 948"/>
                <a:gd name="T54" fmla="*/ 258 w 948"/>
                <a:gd name="T55" fmla="*/ 275 h 948"/>
                <a:gd name="T56" fmla="*/ 323 w 948"/>
                <a:gd name="T57" fmla="*/ 308 h 948"/>
                <a:gd name="T58" fmla="*/ 396 w 948"/>
                <a:gd name="T59" fmla="*/ 344 h 948"/>
                <a:gd name="T60" fmla="*/ 433 w 948"/>
                <a:gd name="T61" fmla="*/ 418 h 948"/>
                <a:gd name="T62" fmla="*/ 465 w 948"/>
                <a:gd name="T63" fmla="*/ 483 h 948"/>
                <a:gd name="T64" fmla="*/ 530 w 948"/>
                <a:gd name="T65" fmla="*/ 515 h 948"/>
                <a:gd name="T66" fmla="*/ 603 w 948"/>
                <a:gd name="T67" fmla="*/ 552 h 948"/>
                <a:gd name="T68" fmla="*/ 640 w 948"/>
                <a:gd name="T69" fmla="*/ 625 h 948"/>
                <a:gd name="T70" fmla="*/ 672 w 948"/>
                <a:gd name="T71" fmla="*/ 690 h 948"/>
                <a:gd name="T72" fmla="*/ 737 w 948"/>
                <a:gd name="T73" fmla="*/ 722 h 948"/>
                <a:gd name="T74" fmla="*/ 810 w 948"/>
                <a:gd name="T75" fmla="*/ 759 h 948"/>
                <a:gd name="T76" fmla="*/ 847 w 948"/>
                <a:gd name="T77" fmla="*/ 832 h 948"/>
                <a:gd name="T78" fmla="*/ 879 w 948"/>
                <a:gd name="T79" fmla="*/ 897 h 948"/>
                <a:gd name="T80" fmla="*/ 944 w 948"/>
                <a:gd name="T81" fmla="*/ 929 h 948"/>
                <a:gd name="T82" fmla="*/ 948 w 948"/>
                <a:gd name="T83" fmla="*/ 930 h 948"/>
                <a:gd name="T84" fmla="*/ 942 w 948"/>
                <a:gd name="T85" fmla="*/ 948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8" h="948">
                  <a:moveTo>
                    <a:pt x="942" y="948"/>
                  </a:moveTo>
                  <a:cubicBezTo>
                    <a:pt x="939" y="947"/>
                    <a:pt x="939" y="947"/>
                    <a:pt x="939" y="947"/>
                  </a:cubicBezTo>
                  <a:cubicBezTo>
                    <a:pt x="914" y="940"/>
                    <a:pt x="888" y="932"/>
                    <a:pt x="866" y="910"/>
                  </a:cubicBezTo>
                  <a:cubicBezTo>
                    <a:pt x="844" y="888"/>
                    <a:pt x="837" y="862"/>
                    <a:pt x="829" y="837"/>
                  </a:cubicBezTo>
                  <a:cubicBezTo>
                    <a:pt x="822" y="813"/>
                    <a:pt x="816" y="791"/>
                    <a:pt x="797" y="772"/>
                  </a:cubicBezTo>
                  <a:cubicBezTo>
                    <a:pt x="779" y="754"/>
                    <a:pt x="756" y="747"/>
                    <a:pt x="732" y="740"/>
                  </a:cubicBezTo>
                  <a:cubicBezTo>
                    <a:pt x="707" y="733"/>
                    <a:pt x="681" y="725"/>
                    <a:pt x="659" y="703"/>
                  </a:cubicBezTo>
                  <a:cubicBezTo>
                    <a:pt x="637" y="681"/>
                    <a:pt x="629" y="655"/>
                    <a:pt x="622" y="630"/>
                  </a:cubicBezTo>
                  <a:cubicBezTo>
                    <a:pt x="615" y="606"/>
                    <a:pt x="608" y="583"/>
                    <a:pt x="590" y="565"/>
                  </a:cubicBezTo>
                  <a:cubicBezTo>
                    <a:pt x="571" y="546"/>
                    <a:pt x="549" y="540"/>
                    <a:pt x="525" y="533"/>
                  </a:cubicBezTo>
                  <a:cubicBezTo>
                    <a:pt x="500" y="525"/>
                    <a:pt x="474" y="518"/>
                    <a:pt x="452" y="496"/>
                  </a:cubicBezTo>
                  <a:cubicBezTo>
                    <a:pt x="430" y="474"/>
                    <a:pt x="422" y="448"/>
                    <a:pt x="415" y="423"/>
                  </a:cubicBezTo>
                  <a:cubicBezTo>
                    <a:pt x="408" y="399"/>
                    <a:pt x="401" y="376"/>
                    <a:pt x="383" y="358"/>
                  </a:cubicBezTo>
                  <a:cubicBezTo>
                    <a:pt x="364" y="339"/>
                    <a:pt x="342" y="333"/>
                    <a:pt x="318" y="326"/>
                  </a:cubicBezTo>
                  <a:cubicBezTo>
                    <a:pt x="293" y="318"/>
                    <a:pt x="267" y="311"/>
                    <a:pt x="245" y="289"/>
                  </a:cubicBezTo>
                  <a:cubicBezTo>
                    <a:pt x="223" y="267"/>
                    <a:pt x="215" y="241"/>
                    <a:pt x="208" y="216"/>
                  </a:cubicBezTo>
                  <a:cubicBezTo>
                    <a:pt x="201" y="192"/>
                    <a:pt x="194" y="169"/>
                    <a:pt x="176" y="151"/>
                  </a:cubicBezTo>
                  <a:cubicBezTo>
                    <a:pt x="157" y="132"/>
                    <a:pt x="134" y="125"/>
                    <a:pt x="111" y="118"/>
                  </a:cubicBezTo>
                  <a:cubicBezTo>
                    <a:pt x="85" y="111"/>
                    <a:pt x="59" y="103"/>
                    <a:pt x="37" y="82"/>
                  </a:cubicBezTo>
                  <a:cubicBezTo>
                    <a:pt x="16" y="60"/>
                    <a:pt x="8" y="34"/>
                    <a:pt x="1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6" y="27"/>
                    <a:pt x="32" y="50"/>
                    <a:pt x="51" y="68"/>
                  </a:cubicBezTo>
                  <a:cubicBezTo>
                    <a:pt x="69" y="87"/>
                    <a:pt x="92" y="93"/>
                    <a:pt x="116" y="100"/>
                  </a:cubicBezTo>
                  <a:cubicBezTo>
                    <a:pt x="141" y="108"/>
                    <a:pt x="167" y="115"/>
                    <a:pt x="189" y="137"/>
                  </a:cubicBezTo>
                  <a:cubicBezTo>
                    <a:pt x="211" y="159"/>
                    <a:pt x="218" y="185"/>
                    <a:pt x="226" y="210"/>
                  </a:cubicBezTo>
                  <a:cubicBezTo>
                    <a:pt x="233" y="234"/>
                    <a:pt x="239" y="257"/>
                    <a:pt x="258" y="275"/>
                  </a:cubicBezTo>
                  <a:cubicBezTo>
                    <a:pt x="276" y="294"/>
                    <a:pt x="299" y="301"/>
                    <a:pt x="323" y="308"/>
                  </a:cubicBezTo>
                  <a:cubicBezTo>
                    <a:pt x="348" y="315"/>
                    <a:pt x="374" y="323"/>
                    <a:pt x="396" y="344"/>
                  </a:cubicBezTo>
                  <a:cubicBezTo>
                    <a:pt x="418" y="366"/>
                    <a:pt x="426" y="392"/>
                    <a:pt x="433" y="418"/>
                  </a:cubicBezTo>
                  <a:cubicBezTo>
                    <a:pt x="440" y="441"/>
                    <a:pt x="447" y="464"/>
                    <a:pt x="465" y="483"/>
                  </a:cubicBezTo>
                  <a:cubicBezTo>
                    <a:pt x="484" y="501"/>
                    <a:pt x="506" y="508"/>
                    <a:pt x="530" y="515"/>
                  </a:cubicBezTo>
                  <a:cubicBezTo>
                    <a:pt x="555" y="522"/>
                    <a:pt x="581" y="530"/>
                    <a:pt x="603" y="552"/>
                  </a:cubicBezTo>
                  <a:cubicBezTo>
                    <a:pt x="625" y="574"/>
                    <a:pt x="633" y="600"/>
                    <a:pt x="640" y="625"/>
                  </a:cubicBezTo>
                  <a:cubicBezTo>
                    <a:pt x="647" y="649"/>
                    <a:pt x="654" y="671"/>
                    <a:pt x="672" y="690"/>
                  </a:cubicBezTo>
                  <a:cubicBezTo>
                    <a:pt x="691" y="708"/>
                    <a:pt x="713" y="715"/>
                    <a:pt x="737" y="722"/>
                  </a:cubicBezTo>
                  <a:cubicBezTo>
                    <a:pt x="762" y="729"/>
                    <a:pt x="788" y="737"/>
                    <a:pt x="810" y="759"/>
                  </a:cubicBezTo>
                  <a:cubicBezTo>
                    <a:pt x="832" y="781"/>
                    <a:pt x="840" y="807"/>
                    <a:pt x="847" y="832"/>
                  </a:cubicBezTo>
                  <a:cubicBezTo>
                    <a:pt x="854" y="856"/>
                    <a:pt x="861" y="878"/>
                    <a:pt x="879" y="897"/>
                  </a:cubicBezTo>
                  <a:cubicBezTo>
                    <a:pt x="898" y="915"/>
                    <a:pt x="920" y="922"/>
                    <a:pt x="944" y="929"/>
                  </a:cubicBezTo>
                  <a:cubicBezTo>
                    <a:pt x="948" y="930"/>
                    <a:pt x="948" y="930"/>
                    <a:pt x="948" y="930"/>
                  </a:cubicBezTo>
                  <a:lnTo>
                    <a:pt x="942" y="94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ïṡľîḑé"/>
            <p:cNvSpPr/>
            <p:nvPr/>
          </p:nvSpPr>
          <p:spPr bwMode="auto">
            <a:xfrm>
              <a:off x="4541838" y="1201737"/>
              <a:ext cx="3779838" cy="3783013"/>
            </a:xfrm>
            <a:custGeom>
              <a:avLst/>
              <a:gdLst>
                <a:gd name="T0" fmla="*/ 994 w 1002"/>
                <a:gd name="T1" fmla="*/ 1003 h 1003"/>
                <a:gd name="T2" fmla="*/ 953 w 1002"/>
                <a:gd name="T3" fmla="*/ 988 h 1003"/>
                <a:gd name="T4" fmla="*/ 880 w 1002"/>
                <a:gd name="T5" fmla="*/ 951 h 1003"/>
                <a:gd name="T6" fmla="*/ 843 w 1002"/>
                <a:gd name="T7" fmla="*/ 878 h 1003"/>
                <a:gd name="T8" fmla="*/ 811 w 1002"/>
                <a:gd name="T9" fmla="*/ 813 h 1003"/>
                <a:gd name="T10" fmla="*/ 746 w 1002"/>
                <a:gd name="T11" fmla="*/ 781 h 1003"/>
                <a:gd name="T12" fmla="*/ 673 w 1002"/>
                <a:gd name="T13" fmla="*/ 744 h 1003"/>
                <a:gd name="T14" fmla="*/ 636 w 1002"/>
                <a:gd name="T15" fmla="*/ 671 h 1003"/>
                <a:gd name="T16" fmla="*/ 604 w 1002"/>
                <a:gd name="T17" fmla="*/ 606 h 1003"/>
                <a:gd name="T18" fmla="*/ 539 w 1002"/>
                <a:gd name="T19" fmla="*/ 574 h 1003"/>
                <a:gd name="T20" fmla="*/ 466 w 1002"/>
                <a:gd name="T21" fmla="*/ 537 h 1003"/>
                <a:gd name="T22" fmla="*/ 429 w 1002"/>
                <a:gd name="T23" fmla="*/ 464 h 1003"/>
                <a:gd name="T24" fmla="*/ 397 w 1002"/>
                <a:gd name="T25" fmla="*/ 399 h 1003"/>
                <a:gd name="T26" fmla="*/ 332 w 1002"/>
                <a:gd name="T27" fmla="*/ 366 h 1003"/>
                <a:gd name="T28" fmla="*/ 259 w 1002"/>
                <a:gd name="T29" fmla="*/ 330 h 1003"/>
                <a:gd name="T30" fmla="*/ 222 w 1002"/>
                <a:gd name="T31" fmla="*/ 256 h 1003"/>
                <a:gd name="T32" fmla="*/ 190 w 1002"/>
                <a:gd name="T33" fmla="*/ 191 h 1003"/>
                <a:gd name="T34" fmla="*/ 125 w 1002"/>
                <a:gd name="T35" fmla="*/ 159 h 1003"/>
                <a:gd name="T36" fmla="*/ 52 w 1002"/>
                <a:gd name="T37" fmla="*/ 122 h 1003"/>
                <a:gd name="T38" fmla="*/ 15 w 1002"/>
                <a:gd name="T39" fmla="*/ 49 h 1003"/>
                <a:gd name="T40" fmla="*/ 0 w 1002"/>
                <a:gd name="T41" fmla="*/ 9 h 1003"/>
                <a:gd name="T42" fmla="*/ 17 w 1002"/>
                <a:gd name="T43" fmla="*/ 0 h 1003"/>
                <a:gd name="T44" fmla="*/ 33 w 1002"/>
                <a:gd name="T45" fmla="*/ 44 h 1003"/>
                <a:gd name="T46" fmla="*/ 65 w 1002"/>
                <a:gd name="T47" fmla="*/ 109 h 1003"/>
                <a:gd name="T48" fmla="*/ 130 w 1002"/>
                <a:gd name="T49" fmla="*/ 141 h 1003"/>
                <a:gd name="T50" fmla="*/ 203 w 1002"/>
                <a:gd name="T51" fmla="*/ 178 h 1003"/>
                <a:gd name="T52" fmla="*/ 240 w 1002"/>
                <a:gd name="T53" fmla="*/ 251 h 1003"/>
                <a:gd name="T54" fmla="*/ 272 w 1002"/>
                <a:gd name="T55" fmla="*/ 316 h 1003"/>
                <a:gd name="T56" fmla="*/ 337 w 1002"/>
                <a:gd name="T57" fmla="*/ 348 h 1003"/>
                <a:gd name="T58" fmla="*/ 410 w 1002"/>
                <a:gd name="T59" fmla="*/ 385 h 1003"/>
                <a:gd name="T60" fmla="*/ 447 w 1002"/>
                <a:gd name="T61" fmla="*/ 458 h 1003"/>
                <a:gd name="T62" fmla="*/ 479 w 1002"/>
                <a:gd name="T63" fmla="*/ 523 h 1003"/>
                <a:gd name="T64" fmla="*/ 544 w 1002"/>
                <a:gd name="T65" fmla="*/ 556 h 1003"/>
                <a:gd name="T66" fmla="*/ 617 w 1002"/>
                <a:gd name="T67" fmla="*/ 592 h 1003"/>
                <a:gd name="T68" fmla="*/ 654 w 1002"/>
                <a:gd name="T69" fmla="*/ 666 h 1003"/>
                <a:gd name="T70" fmla="*/ 686 w 1002"/>
                <a:gd name="T71" fmla="*/ 731 h 1003"/>
                <a:gd name="T72" fmla="*/ 751 w 1002"/>
                <a:gd name="T73" fmla="*/ 763 h 1003"/>
                <a:gd name="T74" fmla="*/ 824 w 1002"/>
                <a:gd name="T75" fmla="*/ 800 h 1003"/>
                <a:gd name="T76" fmla="*/ 861 w 1002"/>
                <a:gd name="T77" fmla="*/ 873 h 1003"/>
                <a:gd name="T78" fmla="*/ 894 w 1002"/>
                <a:gd name="T79" fmla="*/ 938 h 1003"/>
                <a:gd name="T80" fmla="*/ 959 w 1002"/>
                <a:gd name="T81" fmla="*/ 970 h 1003"/>
                <a:gd name="T82" fmla="*/ 1002 w 1002"/>
                <a:gd name="T83" fmla="*/ 986 h 1003"/>
                <a:gd name="T84" fmla="*/ 994 w 1002"/>
                <a:gd name="T85" fmla="*/ 1003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2" h="1003">
                  <a:moveTo>
                    <a:pt x="994" y="1003"/>
                  </a:moveTo>
                  <a:cubicBezTo>
                    <a:pt x="981" y="996"/>
                    <a:pt x="968" y="992"/>
                    <a:pt x="953" y="988"/>
                  </a:cubicBezTo>
                  <a:cubicBezTo>
                    <a:pt x="928" y="981"/>
                    <a:pt x="902" y="973"/>
                    <a:pt x="880" y="951"/>
                  </a:cubicBezTo>
                  <a:cubicBezTo>
                    <a:pt x="858" y="929"/>
                    <a:pt x="851" y="903"/>
                    <a:pt x="843" y="878"/>
                  </a:cubicBezTo>
                  <a:cubicBezTo>
                    <a:pt x="836" y="854"/>
                    <a:pt x="830" y="831"/>
                    <a:pt x="811" y="813"/>
                  </a:cubicBezTo>
                  <a:cubicBezTo>
                    <a:pt x="793" y="794"/>
                    <a:pt x="770" y="788"/>
                    <a:pt x="746" y="781"/>
                  </a:cubicBezTo>
                  <a:cubicBezTo>
                    <a:pt x="721" y="773"/>
                    <a:pt x="695" y="766"/>
                    <a:pt x="673" y="744"/>
                  </a:cubicBezTo>
                  <a:cubicBezTo>
                    <a:pt x="651" y="722"/>
                    <a:pt x="644" y="696"/>
                    <a:pt x="636" y="671"/>
                  </a:cubicBezTo>
                  <a:cubicBezTo>
                    <a:pt x="629" y="647"/>
                    <a:pt x="623" y="624"/>
                    <a:pt x="604" y="606"/>
                  </a:cubicBezTo>
                  <a:cubicBezTo>
                    <a:pt x="586" y="587"/>
                    <a:pt x="563" y="581"/>
                    <a:pt x="539" y="574"/>
                  </a:cubicBezTo>
                  <a:cubicBezTo>
                    <a:pt x="514" y="566"/>
                    <a:pt x="488" y="559"/>
                    <a:pt x="466" y="537"/>
                  </a:cubicBezTo>
                  <a:cubicBezTo>
                    <a:pt x="444" y="515"/>
                    <a:pt x="436" y="489"/>
                    <a:pt x="429" y="464"/>
                  </a:cubicBezTo>
                  <a:cubicBezTo>
                    <a:pt x="422" y="440"/>
                    <a:pt x="415" y="417"/>
                    <a:pt x="397" y="399"/>
                  </a:cubicBezTo>
                  <a:cubicBezTo>
                    <a:pt x="378" y="380"/>
                    <a:pt x="356" y="373"/>
                    <a:pt x="332" y="366"/>
                  </a:cubicBezTo>
                  <a:cubicBezTo>
                    <a:pt x="307" y="359"/>
                    <a:pt x="281" y="351"/>
                    <a:pt x="259" y="330"/>
                  </a:cubicBezTo>
                  <a:cubicBezTo>
                    <a:pt x="237" y="308"/>
                    <a:pt x="229" y="282"/>
                    <a:pt x="222" y="256"/>
                  </a:cubicBezTo>
                  <a:cubicBezTo>
                    <a:pt x="215" y="233"/>
                    <a:pt x="208" y="210"/>
                    <a:pt x="190" y="191"/>
                  </a:cubicBezTo>
                  <a:cubicBezTo>
                    <a:pt x="171" y="173"/>
                    <a:pt x="149" y="166"/>
                    <a:pt x="125" y="159"/>
                  </a:cubicBezTo>
                  <a:cubicBezTo>
                    <a:pt x="100" y="152"/>
                    <a:pt x="74" y="144"/>
                    <a:pt x="52" y="122"/>
                  </a:cubicBezTo>
                  <a:cubicBezTo>
                    <a:pt x="30" y="100"/>
                    <a:pt x="22" y="74"/>
                    <a:pt x="15" y="49"/>
                  </a:cubicBezTo>
                  <a:cubicBezTo>
                    <a:pt x="11" y="35"/>
                    <a:pt x="7" y="22"/>
                    <a:pt x="0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5"/>
                    <a:pt x="28" y="30"/>
                    <a:pt x="33" y="44"/>
                  </a:cubicBezTo>
                  <a:cubicBezTo>
                    <a:pt x="40" y="68"/>
                    <a:pt x="46" y="91"/>
                    <a:pt x="65" y="109"/>
                  </a:cubicBezTo>
                  <a:cubicBezTo>
                    <a:pt x="83" y="128"/>
                    <a:pt x="106" y="134"/>
                    <a:pt x="130" y="141"/>
                  </a:cubicBezTo>
                  <a:cubicBezTo>
                    <a:pt x="155" y="149"/>
                    <a:pt x="181" y="156"/>
                    <a:pt x="203" y="178"/>
                  </a:cubicBezTo>
                  <a:cubicBezTo>
                    <a:pt x="225" y="200"/>
                    <a:pt x="233" y="226"/>
                    <a:pt x="240" y="251"/>
                  </a:cubicBezTo>
                  <a:cubicBezTo>
                    <a:pt x="247" y="275"/>
                    <a:pt x="254" y="298"/>
                    <a:pt x="272" y="316"/>
                  </a:cubicBezTo>
                  <a:cubicBezTo>
                    <a:pt x="291" y="335"/>
                    <a:pt x="313" y="341"/>
                    <a:pt x="337" y="348"/>
                  </a:cubicBezTo>
                  <a:cubicBezTo>
                    <a:pt x="362" y="356"/>
                    <a:pt x="388" y="363"/>
                    <a:pt x="410" y="385"/>
                  </a:cubicBezTo>
                  <a:cubicBezTo>
                    <a:pt x="432" y="407"/>
                    <a:pt x="440" y="433"/>
                    <a:pt x="447" y="458"/>
                  </a:cubicBezTo>
                  <a:cubicBezTo>
                    <a:pt x="454" y="482"/>
                    <a:pt x="461" y="505"/>
                    <a:pt x="479" y="523"/>
                  </a:cubicBezTo>
                  <a:cubicBezTo>
                    <a:pt x="498" y="542"/>
                    <a:pt x="520" y="549"/>
                    <a:pt x="544" y="556"/>
                  </a:cubicBezTo>
                  <a:cubicBezTo>
                    <a:pt x="569" y="563"/>
                    <a:pt x="595" y="571"/>
                    <a:pt x="617" y="592"/>
                  </a:cubicBezTo>
                  <a:cubicBezTo>
                    <a:pt x="639" y="614"/>
                    <a:pt x="647" y="640"/>
                    <a:pt x="654" y="666"/>
                  </a:cubicBezTo>
                  <a:cubicBezTo>
                    <a:pt x="661" y="689"/>
                    <a:pt x="668" y="712"/>
                    <a:pt x="686" y="731"/>
                  </a:cubicBezTo>
                  <a:cubicBezTo>
                    <a:pt x="705" y="749"/>
                    <a:pt x="728" y="756"/>
                    <a:pt x="751" y="763"/>
                  </a:cubicBezTo>
                  <a:cubicBezTo>
                    <a:pt x="777" y="770"/>
                    <a:pt x="803" y="778"/>
                    <a:pt x="824" y="800"/>
                  </a:cubicBezTo>
                  <a:cubicBezTo>
                    <a:pt x="846" y="822"/>
                    <a:pt x="854" y="848"/>
                    <a:pt x="861" y="873"/>
                  </a:cubicBezTo>
                  <a:cubicBezTo>
                    <a:pt x="868" y="897"/>
                    <a:pt x="875" y="919"/>
                    <a:pt x="894" y="938"/>
                  </a:cubicBezTo>
                  <a:cubicBezTo>
                    <a:pt x="912" y="956"/>
                    <a:pt x="935" y="963"/>
                    <a:pt x="959" y="970"/>
                  </a:cubicBezTo>
                  <a:cubicBezTo>
                    <a:pt x="973" y="974"/>
                    <a:pt x="988" y="979"/>
                    <a:pt x="1002" y="986"/>
                  </a:cubicBezTo>
                  <a:lnTo>
                    <a:pt x="994" y="100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îŝḻíḋé"/>
            <p:cNvSpPr/>
            <p:nvPr/>
          </p:nvSpPr>
          <p:spPr bwMode="auto">
            <a:xfrm>
              <a:off x="4281488" y="1190625"/>
              <a:ext cx="4054475" cy="4054475"/>
            </a:xfrm>
            <a:custGeom>
              <a:avLst/>
              <a:gdLst>
                <a:gd name="T0" fmla="*/ 1059 w 1075"/>
                <a:gd name="T1" fmla="*/ 1075 h 1075"/>
                <a:gd name="T2" fmla="*/ 1049 w 1075"/>
                <a:gd name="T3" fmla="*/ 1062 h 1075"/>
                <a:gd name="T4" fmla="*/ 983 w 1075"/>
                <a:gd name="T5" fmla="*/ 1030 h 1075"/>
                <a:gd name="T6" fmla="*/ 910 w 1075"/>
                <a:gd name="T7" fmla="*/ 993 h 1075"/>
                <a:gd name="T8" fmla="*/ 874 w 1075"/>
                <a:gd name="T9" fmla="*/ 920 h 1075"/>
                <a:gd name="T10" fmla="*/ 841 w 1075"/>
                <a:gd name="T11" fmla="*/ 855 h 1075"/>
                <a:gd name="T12" fmla="*/ 776 w 1075"/>
                <a:gd name="T13" fmla="*/ 823 h 1075"/>
                <a:gd name="T14" fmla="*/ 703 w 1075"/>
                <a:gd name="T15" fmla="*/ 786 h 1075"/>
                <a:gd name="T16" fmla="*/ 666 w 1075"/>
                <a:gd name="T17" fmla="*/ 713 h 1075"/>
                <a:gd name="T18" fmla="*/ 634 w 1075"/>
                <a:gd name="T19" fmla="*/ 648 h 1075"/>
                <a:gd name="T20" fmla="*/ 569 w 1075"/>
                <a:gd name="T21" fmla="*/ 615 h 1075"/>
                <a:gd name="T22" fmla="*/ 496 w 1075"/>
                <a:gd name="T23" fmla="*/ 579 h 1075"/>
                <a:gd name="T24" fmla="*/ 459 w 1075"/>
                <a:gd name="T25" fmla="*/ 505 h 1075"/>
                <a:gd name="T26" fmla="*/ 427 w 1075"/>
                <a:gd name="T27" fmla="*/ 440 h 1075"/>
                <a:gd name="T28" fmla="*/ 362 w 1075"/>
                <a:gd name="T29" fmla="*/ 408 h 1075"/>
                <a:gd name="T30" fmla="*/ 289 w 1075"/>
                <a:gd name="T31" fmla="*/ 371 h 1075"/>
                <a:gd name="T32" fmla="*/ 252 w 1075"/>
                <a:gd name="T33" fmla="*/ 298 h 1075"/>
                <a:gd name="T34" fmla="*/ 220 w 1075"/>
                <a:gd name="T35" fmla="*/ 233 h 1075"/>
                <a:gd name="T36" fmla="*/ 155 w 1075"/>
                <a:gd name="T37" fmla="*/ 201 h 1075"/>
                <a:gd name="T38" fmla="*/ 82 w 1075"/>
                <a:gd name="T39" fmla="*/ 164 h 1075"/>
                <a:gd name="T40" fmla="*/ 45 w 1075"/>
                <a:gd name="T41" fmla="*/ 91 h 1075"/>
                <a:gd name="T42" fmla="*/ 13 w 1075"/>
                <a:gd name="T43" fmla="*/ 26 h 1075"/>
                <a:gd name="T44" fmla="*/ 0 w 1075"/>
                <a:gd name="T45" fmla="*/ 15 h 1075"/>
                <a:gd name="T46" fmla="*/ 10 w 1075"/>
                <a:gd name="T47" fmla="*/ 0 h 1075"/>
                <a:gd name="T48" fmla="*/ 26 w 1075"/>
                <a:gd name="T49" fmla="*/ 13 h 1075"/>
                <a:gd name="T50" fmla="*/ 63 w 1075"/>
                <a:gd name="T51" fmla="*/ 86 h 1075"/>
                <a:gd name="T52" fmla="*/ 95 w 1075"/>
                <a:gd name="T53" fmla="*/ 151 h 1075"/>
                <a:gd name="T54" fmla="*/ 160 w 1075"/>
                <a:gd name="T55" fmla="*/ 183 h 1075"/>
                <a:gd name="T56" fmla="*/ 233 w 1075"/>
                <a:gd name="T57" fmla="*/ 220 h 1075"/>
                <a:gd name="T58" fmla="*/ 270 w 1075"/>
                <a:gd name="T59" fmla="*/ 293 h 1075"/>
                <a:gd name="T60" fmla="*/ 302 w 1075"/>
                <a:gd name="T61" fmla="*/ 358 h 1075"/>
                <a:gd name="T62" fmla="*/ 367 w 1075"/>
                <a:gd name="T63" fmla="*/ 390 h 1075"/>
                <a:gd name="T64" fmla="*/ 440 w 1075"/>
                <a:gd name="T65" fmla="*/ 427 h 1075"/>
                <a:gd name="T66" fmla="*/ 477 w 1075"/>
                <a:gd name="T67" fmla="*/ 500 h 1075"/>
                <a:gd name="T68" fmla="*/ 509 w 1075"/>
                <a:gd name="T69" fmla="*/ 565 h 1075"/>
                <a:gd name="T70" fmla="*/ 574 w 1075"/>
                <a:gd name="T71" fmla="*/ 597 h 1075"/>
                <a:gd name="T72" fmla="*/ 647 w 1075"/>
                <a:gd name="T73" fmla="*/ 634 h 1075"/>
                <a:gd name="T74" fmla="*/ 684 w 1075"/>
                <a:gd name="T75" fmla="*/ 707 h 1075"/>
                <a:gd name="T76" fmla="*/ 717 w 1075"/>
                <a:gd name="T77" fmla="*/ 772 h 1075"/>
                <a:gd name="T78" fmla="*/ 782 w 1075"/>
                <a:gd name="T79" fmla="*/ 805 h 1075"/>
                <a:gd name="T80" fmla="*/ 855 w 1075"/>
                <a:gd name="T81" fmla="*/ 841 h 1075"/>
                <a:gd name="T82" fmla="*/ 892 w 1075"/>
                <a:gd name="T83" fmla="*/ 915 h 1075"/>
                <a:gd name="T84" fmla="*/ 924 w 1075"/>
                <a:gd name="T85" fmla="*/ 980 h 1075"/>
                <a:gd name="T86" fmla="*/ 989 w 1075"/>
                <a:gd name="T87" fmla="*/ 1012 h 1075"/>
                <a:gd name="T88" fmla="*/ 1062 w 1075"/>
                <a:gd name="T89" fmla="*/ 1049 h 1075"/>
                <a:gd name="T90" fmla="*/ 1075 w 1075"/>
                <a:gd name="T91" fmla="*/ 1064 h 1075"/>
                <a:gd name="T92" fmla="*/ 1059 w 1075"/>
                <a:gd name="T93" fmla="*/ 1075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5" h="1075">
                  <a:moveTo>
                    <a:pt x="1059" y="1075"/>
                  </a:moveTo>
                  <a:cubicBezTo>
                    <a:pt x="1056" y="1070"/>
                    <a:pt x="1053" y="1066"/>
                    <a:pt x="1049" y="1062"/>
                  </a:cubicBezTo>
                  <a:cubicBezTo>
                    <a:pt x="1030" y="1043"/>
                    <a:pt x="1007" y="1037"/>
                    <a:pt x="983" y="1030"/>
                  </a:cubicBezTo>
                  <a:cubicBezTo>
                    <a:pt x="958" y="1022"/>
                    <a:pt x="932" y="1015"/>
                    <a:pt x="910" y="993"/>
                  </a:cubicBezTo>
                  <a:cubicBezTo>
                    <a:pt x="888" y="971"/>
                    <a:pt x="881" y="945"/>
                    <a:pt x="874" y="920"/>
                  </a:cubicBezTo>
                  <a:cubicBezTo>
                    <a:pt x="867" y="896"/>
                    <a:pt x="860" y="873"/>
                    <a:pt x="841" y="855"/>
                  </a:cubicBezTo>
                  <a:cubicBezTo>
                    <a:pt x="823" y="836"/>
                    <a:pt x="800" y="830"/>
                    <a:pt x="776" y="823"/>
                  </a:cubicBezTo>
                  <a:cubicBezTo>
                    <a:pt x="751" y="815"/>
                    <a:pt x="725" y="808"/>
                    <a:pt x="703" y="786"/>
                  </a:cubicBezTo>
                  <a:cubicBezTo>
                    <a:pt x="681" y="764"/>
                    <a:pt x="674" y="738"/>
                    <a:pt x="666" y="713"/>
                  </a:cubicBezTo>
                  <a:cubicBezTo>
                    <a:pt x="659" y="689"/>
                    <a:pt x="653" y="666"/>
                    <a:pt x="634" y="648"/>
                  </a:cubicBezTo>
                  <a:cubicBezTo>
                    <a:pt x="616" y="629"/>
                    <a:pt x="593" y="622"/>
                    <a:pt x="569" y="615"/>
                  </a:cubicBezTo>
                  <a:cubicBezTo>
                    <a:pt x="544" y="608"/>
                    <a:pt x="518" y="600"/>
                    <a:pt x="496" y="579"/>
                  </a:cubicBezTo>
                  <a:cubicBezTo>
                    <a:pt x="474" y="557"/>
                    <a:pt x="467" y="531"/>
                    <a:pt x="459" y="505"/>
                  </a:cubicBezTo>
                  <a:cubicBezTo>
                    <a:pt x="452" y="482"/>
                    <a:pt x="446" y="459"/>
                    <a:pt x="427" y="440"/>
                  </a:cubicBezTo>
                  <a:cubicBezTo>
                    <a:pt x="409" y="422"/>
                    <a:pt x="386" y="415"/>
                    <a:pt x="362" y="408"/>
                  </a:cubicBezTo>
                  <a:cubicBezTo>
                    <a:pt x="337" y="401"/>
                    <a:pt x="311" y="393"/>
                    <a:pt x="289" y="371"/>
                  </a:cubicBezTo>
                  <a:cubicBezTo>
                    <a:pt x="267" y="349"/>
                    <a:pt x="259" y="323"/>
                    <a:pt x="252" y="298"/>
                  </a:cubicBezTo>
                  <a:cubicBezTo>
                    <a:pt x="245" y="274"/>
                    <a:pt x="238" y="252"/>
                    <a:pt x="220" y="233"/>
                  </a:cubicBezTo>
                  <a:cubicBezTo>
                    <a:pt x="201" y="215"/>
                    <a:pt x="179" y="208"/>
                    <a:pt x="155" y="201"/>
                  </a:cubicBezTo>
                  <a:cubicBezTo>
                    <a:pt x="130" y="194"/>
                    <a:pt x="104" y="186"/>
                    <a:pt x="82" y="164"/>
                  </a:cubicBezTo>
                  <a:cubicBezTo>
                    <a:pt x="60" y="142"/>
                    <a:pt x="52" y="116"/>
                    <a:pt x="45" y="91"/>
                  </a:cubicBezTo>
                  <a:cubicBezTo>
                    <a:pt x="38" y="67"/>
                    <a:pt x="31" y="45"/>
                    <a:pt x="13" y="26"/>
                  </a:cubicBezTo>
                  <a:cubicBezTo>
                    <a:pt x="9" y="22"/>
                    <a:pt x="4" y="19"/>
                    <a:pt x="0" y="1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4"/>
                    <a:pt x="21" y="8"/>
                    <a:pt x="26" y="13"/>
                  </a:cubicBezTo>
                  <a:cubicBezTo>
                    <a:pt x="48" y="35"/>
                    <a:pt x="56" y="61"/>
                    <a:pt x="63" y="86"/>
                  </a:cubicBezTo>
                  <a:cubicBezTo>
                    <a:pt x="70" y="110"/>
                    <a:pt x="77" y="132"/>
                    <a:pt x="95" y="151"/>
                  </a:cubicBezTo>
                  <a:cubicBezTo>
                    <a:pt x="114" y="169"/>
                    <a:pt x="136" y="176"/>
                    <a:pt x="160" y="183"/>
                  </a:cubicBezTo>
                  <a:cubicBezTo>
                    <a:pt x="185" y="190"/>
                    <a:pt x="211" y="198"/>
                    <a:pt x="233" y="220"/>
                  </a:cubicBezTo>
                  <a:cubicBezTo>
                    <a:pt x="255" y="242"/>
                    <a:pt x="263" y="268"/>
                    <a:pt x="270" y="293"/>
                  </a:cubicBezTo>
                  <a:cubicBezTo>
                    <a:pt x="277" y="317"/>
                    <a:pt x="284" y="340"/>
                    <a:pt x="302" y="358"/>
                  </a:cubicBezTo>
                  <a:cubicBezTo>
                    <a:pt x="321" y="377"/>
                    <a:pt x="343" y="383"/>
                    <a:pt x="367" y="390"/>
                  </a:cubicBezTo>
                  <a:cubicBezTo>
                    <a:pt x="392" y="398"/>
                    <a:pt x="418" y="405"/>
                    <a:pt x="440" y="427"/>
                  </a:cubicBezTo>
                  <a:cubicBezTo>
                    <a:pt x="462" y="449"/>
                    <a:pt x="470" y="475"/>
                    <a:pt x="477" y="500"/>
                  </a:cubicBezTo>
                  <a:cubicBezTo>
                    <a:pt x="484" y="524"/>
                    <a:pt x="491" y="547"/>
                    <a:pt x="509" y="565"/>
                  </a:cubicBezTo>
                  <a:cubicBezTo>
                    <a:pt x="528" y="584"/>
                    <a:pt x="551" y="590"/>
                    <a:pt x="574" y="597"/>
                  </a:cubicBezTo>
                  <a:cubicBezTo>
                    <a:pt x="600" y="605"/>
                    <a:pt x="626" y="612"/>
                    <a:pt x="647" y="634"/>
                  </a:cubicBezTo>
                  <a:cubicBezTo>
                    <a:pt x="669" y="656"/>
                    <a:pt x="677" y="682"/>
                    <a:pt x="684" y="707"/>
                  </a:cubicBezTo>
                  <a:cubicBezTo>
                    <a:pt x="691" y="731"/>
                    <a:pt x="698" y="754"/>
                    <a:pt x="717" y="772"/>
                  </a:cubicBezTo>
                  <a:cubicBezTo>
                    <a:pt x="735" y="791"/>
                    <a:pt x="758" y="798"/>
                    <a:pt x="782" y="805"/>
                  </a:cubicBezTo>
                  <a:cubicBezTo>
                    <a:pt x="807" y="812"/>
                    <a:pt x="833" y="820"/>
                    <a:pt x="855" y="841"/>
                  </a:cubicBezTo>
                  <a:cubicBezTo>
                    <a:pt x="877" y="863"/>
                    <a:pt x="884" y="889"/>
                    <a:pt x="892" y="915"/>
                  </a:cubicBezTo>
                  <a:cubicBezTo>
                    <a:pt x="899" y="938"/>
                    <a:pt x="905" y="961"/>
                    <a:pt x="924" y="980"/>
                  </a:cubicBezTo>
                  <a:cubicBezTo>
                    <a:pt x="942" y="998"/>
                    <a:pt x="965" y="1005"/>
                    <a:pt x="989" y="1012"/>
                  </a:cubicBezTo>
                  <a:cubicBezTo>
                    <a:pt x="1014" y="1019"/>
                    <a:pt x="1040" y="1027"/>
                    <a:pt x="1062" y="1049"/>
                  </a:cubicBezTo>
                  <a:cubicBezTo>
                    <a:pt x="1067" y="1053"/>
                    <a:pt x="1071" y="1059"/>
                    <a:pt x="1075" y="1064"/>
                  </a:cubicBezTo>
                  <a:lnTo>
                    <a:pt x="1059" y="10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iṥ1ïdê"/>
            <p:cNvSpPr/>
            <p:nvPr/>
          </p:nvSpPr>
          <p:spPr bwMode="auto">
            <a:xfrm>
              <a:off x="3873500" y="1228725"/>
              <a:ext cx="4425950" cy="4421188"/>
            </a:xfrm>
            <a:custGeom>
              <a:avLst/>
              <a:gdLst>
                <a:gd name="T0" fmla="*/ 1155 w 1173"/>
                <a:gd name="T1" fmla="*/ 1172 h 1172"/>
                <a:gd name="T2" fmla="*/ 1150 w 1173"/>
                <a:gd name="T3" fmla="*/ 1156 h 1172"/>
                <a:gd name="T4" fmla="*/ 1118 w 1173"/>
                <a:gd name="T5" fmla="*/ 1091 h 1172"/>
                <a:gd name="T6" fmla="*/ 1053 w 1173"/>
                <a:gd name="T7" fmla="*/ 1059 h 1172"/>
                <a:gd name="T8" fmla="*/ 980 w 1173"/>
                <a:gd name="T9" fmla="*/ 1022 h 1172"/>
                <a:gd name="T10" fmla="*/ 943 w 1173"/>
                <a:gd name="T11" fmla="*/ 949 h 1172"/>
                <a:gd name="T12" fmla="*/ 911 w 1173"/>
                <a:gd name="T13" fmla="*/ 884 h 1172"/>
                <a:gd name="T14" fmla="*/ 845 w 1173"/>
                <a:gd name="T15" fmla="*/ 851 h 1172"/>
                <a:gd name="T16" fmla="*/ 772 w 1173"/>
                <a:gd name="T17" fmla="*/ 815 h 1172"/>
                <a:gd name="T18" fmla="*/ 736 w 1173"/>
                <a:gd name="T19" fmla="*/ 741 h 1172"/>
                <a:gd name="T20" fmla="*/ 703 w 1173"/>
                <a:gd name="T21" fmla="*/ 676 h 1172"/>
                <a:gd name="T22" fmla="*/ 638 w 1173"/>
                <a:gd name="T23" fmla="*/ 644 h 1172"/>
                <a:gd name="T24" fmla="*/ 565 w 1173"/>
                <a:gd name="T25" fmla="*/ 607 h 1172"/>
                <a:gd name="T26" fmla="*/ 528 w 1173"/>
                <a:gd name="T27" fmla="*/ 534 h 1172"/>
                <a:gd name="T28" fmla="*/ 496 w 1173"/>
                <a:gd name="T29" fmla="*/ 469 h 1172"/>
                <a:gd name="T30" fmla="*/ 431 w 1173"/>
                <a:gd name="T31" fmla="*/ 437 h 1172"/>
                <a:gd name="T32" fmla="*/ 358 w 1173"/>
                <a:gd name="T33" fmla="*/ 400 h 1172"/>
                <a:gd name="T34" fmla="*/ 321 w 1173"/>
                <a:gd name="T35" fmla="*/ 327 h 1172"/>
                <a:gd name="T36" fmla="*/ 289 w 1173"/>
                <a:gd name="T37" fmla="*/ 262 h 1172"/>
                <a:gd name="T38" fmla="*/ 224 w 1173"/>
                <a:gd name="T39" fmla="*/ 230 h 1172"/>
                <a:gd name="T40" fmla="*/ 151 w 1173"/>
                <a:gd name="T41" fmla="*/ 193 h 1172"/>
                <a:gd name="T42" fmla="*/ 114 w 1173"/>
                <a:gd name="T43" fmla="*/ 120 h 1172"/>
                <a:gd name="T44" fmla="*/ 82 w 1173"/>
                <a:gd name="T45" fmla="*/ 55 h 1172"/>
                <a:gd name="T46" fmla="*/ 17 w 1173"/>
                <a:gd name="T47" fmla="*/ 23 h 1172"/>
                <a:gd name="T48" fmla="*/ 0 w 1173"/>
                <a:gd name="T49" fmla="*/ 18 h 1172"/>
                <a:gd name="T50" fmla="*/ 6 w 1173"/>
                <a:gd name="T51" fmla="*/ 0 h 1172"/>
                <a:gd name="T52" fmla="*/ 22 w 1173"/>
                <a:gd name="T53" fmla="*/ 5 h 1172"/>
                <a:gd name="T54" fmla="*/ 95 w 1173"/>
                <a:gd name="T55" fmla="*/ 42 h 1172"/>
                <a:gd name="T56" fmla="*/ 132 w 1173"/>
                <a:gd name="T57" fmla="*/ 115 h 1172"/>
                <a:gd name="T58" fmla="*/ 164 w 1173"/>
                <a:gd name="T59" fmla="*/ 180 h 1172"/>
                <a:gd name="T60" fmla="*/ 229 w 1173"/>
                <a:gd name="T61" fmla="*/ 212 h 1172"/>
                <a:gd name="T62" fmla="*/ 302 w 1173"/>
                <a:gd name="T63" fmla="*/ 249 h 1172"/>
                <a:gd name="T64" fmla="*/ 339 w 1173"/>
                <a:gd name="T65" fmla="*/ 322 h 1172"/>
                <a:gd name="T66" fmla="*/ 371 w 1173"/>
                <a:gd name="T67" fmla="*/ 387 h 1172"/>
                <a:gd name="T68" fmla="*/ 436 w 1173"/>
                <a:gd name="T69" fmla="*/ 419 h 1172"/>
                <a:gd name="T70" fmla="*/ 509 w 1173"/>
                <a:gd name="T71" fmla="*/ 456 h 1172"/>
                <a:gd name="T72" fmla="*/ 546 w 1173"/>
                <a:gd name="T73" fmla="*/ 529 h 1172"/>
                <a:gd name="T74" fmla="*/ 579 w 1173"/>
                <a:gd name="T75" fmla="*/ 594 h 1172"/>
                <a:gd name="T76" fmla="*/ 644 w 1173"/>
                <a:gd name="T77" fmla="*/ 626 h 1172"/>
                <a:gd name="T78" fmla="*/ 717 w 1173"/>
                <a:gd name="T79" fmla="*/ 663 h 1172"/>
                <a:gd name="T80" fmla="*/ 754 w 1173"/>
                <a:gd name="T81" fmla="*/ 736 h 1172"/>
                <a:gd name="T82" fmla="*/ 786 w 1173"/>
                <a:gd name="T83" fmla="*/ 801 h 1172"/>
                <a:gd name="T84" fmla="*/ 851 w 1173"/>
                <a:gd name="T85" fmla="*/ 833 h 1172"/>
                <a:gd name="T86" fmla="*/ 924 w 1173"/>
                <a:gd name="T87" fmla="*/ 870 h 1172"/>
                <a:gd name="T88" fmla="*/ 961 w 1173"/>
                <a:gd name="T89" fmla="*/ 943 h 1172"/>
                <a:gd name="T90" fmla="*/ 993 w 1173"/>
                <a:gd name="T91" fmla="*/ 1008 h 1172"/>
                <a:gd name="T92" fmla="*/ 1058 w 1173"/>
                <a:gd name="T93" fmla="*/ 1041 h 1172"/>
                <a:gd name="T94" fmla="*/ 1131 w 1173"/>
                <a:gd name="T95" fmla="*/ 1077 h 1172"/>
                <a:gd name="T96" fmla="*/ 1168 w 1173"/>
                <a:gd name="T97" fmla="*/ 1151 h 1172"/>
                <a:gd name="T98" fmla="*/ 1173 w 1173"/>
                <a:gd name="T99" fmla="*/ 1167 h 1172"/>
                <a:gd name="T100" fmla="*/ 1155 w 1173"/>
                <a:gd name="T101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73" h="1172">
                  <a:moveTo>
                    <a:pt x="1155" y="1172"/>
                  </a:moveTo>
                  <a:cubicBezTo>
                    <a:pt x="1153" y="1167"/>
                    <a:pt x="1151" y="1161"/>
                    <a:pt x="1150" y="1156"/>
                  </a:cubicBezTo>
                  <a:cubicBezTo>
                    <a:pt x="1143" y="1132"/>
                    <a:pt x="1136" y="1109"/>
                    <a:pt x="1118" y="1091"/>
                  </a:cubicBezTo>
                  <a:cubicBezTo>
                    <a:pt x="1099" y="1072"/>
                    <a:pt x="1077" y="1066"/>
                    <a:pt x="1053" y="1059"/>
                  </a:cubicBezTo>
                  <a:cubicBezTo>
                    <a:pt x="1027" y="1051"/>
                    <a:pt x="1001" y="1044"/>
                    <a:pt x="980" y="1022"/>
                  </a:cubicBezTo>
                  <a:cubicBezTo>
                    <a:pt x="958" y="1000"/>
                    <a:pt x="950" y="974"/>
                    <a:pt x="943" y="949"/>
                  </a:cubicBezTo>
                  <a:cubicBezTo>
                    <a:pt x="936" y="925"/>
                    <a:pt x="929" y="902"/>
                    <a:pt x="911" y="884"/>
                  </a:cubicBezTo>
                  <a:cubicBezTo>
                    <a:pt x="892" y="865"/>
                    <a:pt x="869" y="858"/>
                    <a:pt x="845" y="851"/>
                  </a:cubicBezTo>
                  <a:cubicBezTo>
                    <a:pt x="820" y="844"/>
                    <a:pt x="794" y="836"/>
                    <a:pt x="772" y="815"/>
                  </a:cubicBezTo>
                  <a:cubicBezTo>
                    <a:pt x="750" y="793"/>
                    <a:pt x="743" y="767"/>
                    <a:pt x="736" y="741"/>
                  </a:cubicBezTo>
                  <a:cubicBezTo>
                    <a:pt x="729" y="718"/>
                    <a:pt x="722" y="695"/>
                    <a:pt x="703" y="676"/>
                  </a:cubicBezTo>
                  <a:cubicBezTo>
                    <a:pt x="685" y="658"/>
                    <a:pt x="662" y="651"/>
                    <a:pt x="638" y="644"/>
                  </a:cubicBezTo>
                  <a:cubicBezTo>
                    <a:pt x="613" y="637"/>
                    <a:pt x="587" y="629"/>
                    <a:pt x="565" y="607"/>
                  </a:cubicBezTo>
                  <a:cubicBezTo>
                    <a:pt x="543" y="585"/>
                    <a:pt x="536" y="559"/>
                    <a:pt x="528" y="534"/>
                  </a:cubicBezTo>
                  <a:cubicBezTo>
                    <a:pt x="521" y="510"/>
                    <a:pt x="515" y="488"/>
                    <a:pt x="496" y="469"/>
                  </a:cubicBezTo>
                  <a:cubicBezTo>
                    <a:pt x="478" y="451"/>
                    <a:pt x="455" y="444"/>
                    <a:pt x="431" y="437"/>
                  </a:cubicBezTo>
                  <a:cubicBezTo>
                    <a:pt x="406" y="430"/>
                    <a:pt x="380" y="422"/>
                    <a:pt x="358" y="400"/>
                  </a:cubicBezTo>
                  <a:cubicBezTo>
                    <a:pt x="336" y="378"/>
                    <a:pt x="329" y="352"/>
                    <a:pt x="321" y="327"/>
                  </a:cubicBezTo>
                  <a:cubicBezTo>
                    <a:pt x="314" y="303"/>
                    <a:pt x="308" y="281"/>
                    <a:pt x="289" y="262"/>
                  </a:cubicBezTo>
                  <a:cubicBezTo>
                    <a:pt x="271" y="244"/>
                    <a:pt x="248" y="237"/>
                    <a:pt x="224" y="230"/>
                  </a:cubicBezTo>
                  <a:cubicBezTo>
                    <a:pt x="199" y="223"/>
                    <a:pt x="173" y="215"/>
                    <a:pt x="151" y="193"/>
                  </a:cubicBezTo>
                  <a:cubicBezTo>
                    <a:pt x="129" y="171"/>
                    <a:pt x="121" y="145"/>
                    <a:pt x="114" y="120"/>
                  </a:cubicBezTo>
                  <a:cubicBezTo>
                    <a:pt x="107" y="96"/>
                    <a:pt x="100" y="73"/>
                    <a:pt x="82" y="55"/>
                  </a:cubicBezTo>
                  <a:cubicBezTo>
                    <a:pt x="63" y="36"/>
                    <a:pt x="41" y="30"/>
                    <a:pt x="17" y="23"/>
                  </a:cubicBezTo>
                  <a:cubicBezTo>
                    <a:pt x="11" y="21"/>
                    <a:pt x="6" y="20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7" y="3"/>
                    <a:pt x="22" y="5"/>
                  </a:cubicBezTo>
                  <a:cubicBezTo>
                    <a:pt x="47" y="12"/>
                    <a:pt x="73" y="20"/>
                    <a:pt x="95" y="42"/>
                  </a:cubicBezTo>
                  <a:cubicBezTo>
                    <a:pt x="117" y="64"/>
                    <a:pt x="125" y="90"/>
                    <a:pt x="132" y="115"/>
                  </a:cubicBezTo>
                  <a:cubicBezTo>
                    <a:pt x="139" y="139"/>
                    <a:pt x="146" y="161"/>
                    <a:pt x="164" y="180"/>
                  </a:cubicBezTo>
                  <a:cubicBezTo>
                    <a:pt x="183" y="198"/>
                    <a:pt x="205" y="205"/>
                    <a:pt x="229" y="212"/>
                  </a:cubicBezTo>
                  <a:cubicBezTo>
                    <a:pt x="254" y="219"/>
                    <a:pt x="280" y="227"/>
                    <a:pt x="302" y="249"/>
                  </a:cubicBezTo>
                  <a:cubicBezTo>
                    <a:pt x="324" y="271"/>
                    <a:pt x="332" y="297"/>
                    <a:pt x="339" y="322"/>
                  </a:cubicBezTo>
                  <a:cubicBezTo>
                    <a:pt x="346" y="346"/>
                    <a:pt x="353" y="368"/>
                    <a:pt x="371" y="387"/>
                  </a:cubicBezTo>
                  <a:cubicBezTo>
                    <a:pt x="390" y="405"/>
                    <a:pt x="413" y="412"/>
                    <a:pt x="436" y="419"/>
                  </a:cubicBezTo>
                  <a:cubicBezTo>
                    <a:pt x="462" y="426"/>
                    <a:pt x="488" y="434"/>
                    <a:pt x="509" y="456"/>
                  </a:cubicBezTo>
                  <a:cubicBezTo>
                    <a:pt x="531" y="478"/>
                    <a:pt x="539" y="504"/>
                    <a:pt x="546" y="529"/>
                  </a:cubicBezTo>
                  <a:cubicBezTo>
                    <a:pt x="553" y="553"/>
                    <a:pt x="560" y="576"/>
                    <a:pt x="579" y="594"/>
                  </a:cubicBezTo>
                  <a:cubicBezTo>
                    <a:pt x="597" y="613"/>
                    <a:pt x="620" y="619"/>
                    <a:pt x="644" y="626"/>
                  </a:cubicBezTo>
                  <a:cubicBezTo>
                    <a:pt x="669" y="634"/>
                    <a:pt x="695" y="641"/>
                    <a:pt x="717" y="663"/>
                  </a:cubicBezTo>
                  <a:cubicBezTo>
                    <a:pt x="739" y="685"/>
                    <a:pt x="746" y="711"/>
                    <a:pt x="754" y="736"/>
                  </a:cubicBezTo>
                  <a:cubicBezTo>
                    <a:pt x="761" y="760"/>
                    <a:pt x="767" y="783"/>
                    <a:pt x="786" y="801"/>
                  </a:cubicBezTo>
                  <a:cubicBezTo>
                    <a:pt x="804" y="820"/>
                    <a:pt x="827" y="826"/>
                    <a:pt x="851" y="833"/>
                  </a:cubicBezTo>
                  <a:cubicBezTo>
                    <a:pt x="876" y="841"/>
                    <a:pt x="902" y="848"/>
                    <a:pt x="924" y="870"/>
                  </a:cubicBezTo>
                  <a:cubicBezTo>
                    <a:pt x="946" y="892"/>
                    <a:pt x="953" y="918"/>
                    <a:pt x="961" y="943"/>
                  </a:cubicBezTo>
                  <a:cubicBezTo>
                    <a:pt x="968" y="967"/>
                    <a:pt x="974" y="990"/>
                    <a:pt x="993" y="1008"/>
                  </a:cubicBezTo>
                  <a:cubicBezTo>
                    <a:pt x="1011" y="1027"/>
                    <a:pt x="1034" y="1034"/>
                    <a:pt x="1058" y="1041"/>
                  </a:cubicBezTo>
                  <a:cubicBezTo>
                    <a:pt x="1083" y="1048"/>
                    <a:pt x="1109" y="1056"/>
                    <a:pt x="1131" y="1077"/>
                  </a:cubicBezTo>
                  <a:cubicBezTo>
                    <a:pt x="1153" y="1099"/>
                    <a:pt x="1160" y="1125"/>
                    <a:pt x="1168" y="1151"/>
                  </a:cubicBezTo>
                  <a:cubicBezTo>
                    <a:pt x="1169" y="1156"/>
                    <a:pt x="1171" y="1161"/>
                    <a:pt x="1173" y="1167"/>
                  </a:cubicBezTo>
                  <a:lnTo>
                    <a:pt x="1155" y="117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îsḷídé"/>
            <p:cNvSpPr/>
            <p:nvPr/>
          </p:nvSpPr>
          <p:spPr bwMode="auto">
            <a:xfrm>
              <a:off x="3873500" y="1420812"/>
              <a:ext cx="4232275" cy="4232275"/>
            </a:xfrm>
            <a:custGeom>
              <a:avLst/>
              <a:gdLst>
                <a:gd name="T0" fmla="*/ 1104 w 1122"/>
                <a:gd name="T1" fmla="*/ 1122 h 1122"/>
                <a:gd name="T2" fmla="*/ 1079 w 1122"/>
                <a:gd name="T3" fmla="*/ 1079 h 1122"/>
                <a:gd name="T4" fmla="*/ 1014 w 1122"/>
                <a:gd name="T5" fmla="*/ 1046 h 1122"/>
                <a:gd name="T6" fmla="*/ 941 w 1122"/>
                <a:gd name="T7" fmla="*/ 1010 h 1122"/>
                <a:gd name="T8" fmla="*/ 904 w 1122"/>
                <a:gd name="T9" fmla="*/ 936 h 1122"/>
                <a:gd name="T10" fmla="*/ 872 w 1122"/>
                <a:gd name="T11" fmla="*/ 871 h 1122"/>
                <a:gd name="T12" fmla="*/ 807 w 1122"/>
                <a:gd name="T13" fmla="*/ 839 h 1122"/>
                <a:gd name="T14" fmla="*/ 734 w 1122"/>
                <a:gd name="T15" fmla="*/ 802 h 1122"/>
                <a:gd name="T16" fmla="*/ 697 w 1122"/>
                <a:gd name="T17" fmla="*/ 729 h 1122"/>
                <a:gd name="T18" fmla="*/ 665 w 1122"/>
                <a:gd name="T19" fmla="*/ 664 h 1122"/>
                <a:gd name="T20" fmla="*/ 599 w 1122"/>
                <a:gd name="T21" fmla="*/ 632 h 1122"/>
                <a:gd name="T22" fmla="*/ 526 w 1122"/>
                <a:gd name="T23" fmla="*/ 595 h 1122"/>
                <a:gd name="T24" fmla="*/ 490 w 1122"/>
                <a:gd name="T25" fmla="*/ 522 h 1122"/>
                <a:gd name="T26" fmla="*/ 457 w 1122"/>
                <a:gd name="T27" fmla="*/ 457 h 1122"/>
                <a:gd name="T28" fmla="*/ 392 w 1122"/>
                <a:gd name="T29" fmla="*/ 425 h 1122"/>
                <a:gd name="T30" fmla="*/ 319 w 1122"/>
                <a:gd name="T31" fmla="*/ 388 h 1122"/>
                <a:gd name="T32" fmla="*/ 282 w 1122"/>
                <a:gd name="T33" fmla="*/ 315 h 1122"/>
                <a:gd name="T34" fmla="*/ 250 w 1122"/>
                <a:gd name="T35" fmla="*/ 250 h 1122"/>
                <a:gd name="T36" fmla="*/ 185 w 1122"/>
                <a:gd name="T37" fmla="*/ 218 h 1122"/>
                <a:gd name="T38" fmla="*/ 112 w 1122"/>
                <a:gd name="T39" fmla="*/ 181 h 1122"/>
                <a:gd name="T40" fmla="*/ 75 w 1122"/>
                <a:gd name="T41" fmla="*/ 108 h 1122"/>
                <a:gd name="T42" fmla="*/ 43 w 1122"/>
                <a:gd name="T43" fmla="*/ 43 h 1122"/>
                <a:gd name="T44" fmla="*/ 0 w 1122"/>
                <a:gd name="T45" fmla="*/ 18 h 1122"/>
                <a:gd name="T46" fmla="*/ 6 w 1122"/>
                <a:gd name="T47" fmla="*/ 0 h 1122"/>
                <a:gd name="T48" fmla="*/ 56 w 1122"/>
                <a:gd name="T49" fmla="*/ 30 h 1122"/>
                <a:gd name="T50" fmla="*/ 93 w 1122"/>
                <a:gd name="T51" fmla="*/ 103 h 1122"/>
                <a:gd name="T52" fmla="*/ 125 w 1122"/>
                <a:gd name="T53" fmla="*/ 168 h 1122"/>
                <a:gd name="T54" fmla="*/ 190 w 1122"/>
                <a:gd name="T55" fmla="*/ 200 h 1122"/>
                <a:gd name="T56" fmla="*/ 263 w 1122"/>
                <a:gd name="T57" fmla="*/ 237 h 1122"/>
                <a:gd name="T58" fmla="*/ 300 w 1122"/>
                <a:gd name="T59" fmla="*/ 310 h 1122"/>
                <a:gd name="T60" fmla="*/ 333 w 1122"/>
                <a:gd name="T61" fmla="*/ 375 h 1122"/>
                <a:gd name="T62" fmla="*/ 398 w 1122"/>
                <a:gd name="T63" fmla="*/ 407 h 1122"/>
                <a:gd name="T64" fmla="*/ 471 w 1122"/>
                <a:gd name="T65" fmla="*/ 444 h 1122"/>
                <a:gd name="T66" fmla="*/ 508 w 1122"/>
                <a:gd name="T67" fmla="*/ 517 h 1122"/>
                <a:gd name="T68" fmla="*/ 540 w 1122"/>
                <a:gd name="T69" fmla="*/ 582 h 1122"/>
                <a:gd name="T70" fmla="*/ 605 w 1122"/>
                <a:gd name="T71" fmla="*/ 614 h 1122"/>
                <a:gd name="T72" fmla="*/ 678 w 1122"/>
                <a:gd name="T73" fmla="*/ 651 h 1122"/>
                <a:gd name="T74" fmla="*/ 715 w 1122"/>
                <a:gd name="T75" fmla="*/ 724 h 1122"/>
                <a:gd name="T76" fmla="*/ 747 w 1122"/>
                <a:gd name="T77" fmla="*/ 789 h 1122"/>
                <a:gd name="T78" fmla="*/ 812 w 1122"/>
                <a:gd name="T79" fmla="*/ 821 h 1122"/>
                <a:gd name="T80" fmla="*/ 885 w 1122"/>
                <a:gd name="T81" fmla="*/ 858 h 1122"/>
                <a:gd name="T82" fmla="*/ 922 w 1122"/>
                <a:gd name="T83" fmla="*/ 931 h 1122"/>
                <a:gd name="T84" fmla="*/ 954 w 1122"/>
                <a:gd name="T85" fmla="*/ 996 h 1122"/>
                <a:gd name="T86" fmla="*/ 1019 w 1122"/>
                <a:gd name="T87" fmla="*/ 1028 h 1122"/>
                <a:gd name="T88" fmla="*/ 1092 w 1122"/>
                <a:gd name="T89" fmla="*/ 1065 h 1122"/>
                <a:gd name="T90" fmla="*/ 1122 w 1122"/>
                <a:gd name="T91" fmla="*/ 1115 h 1122"/>
                <a:gd name="T92" fmla="*/ 1104 w 1122"/>
                <a:gd name="T9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2" h="1122">
                  <a:moveTo>
                    <a:pt x="1104" y="1122"/>
                  </a:moveTo>
                  <a:cubicBezTo>
                    <a:pt x="1100" y="1109"/>
                    <a:pt x="1093" y="1093"/>
                    <a:pt x="1079" y="1079"/>
                  </a:cubicBezTo>
                  <a:cubicBezTo>
                    <a:pt x="1060" y="1060"/>
                    <a:pt x="1038" y="1053"/>
                    <a:pt x="1014" y="1046"/>
                  </a:cubicBezTo>
                  <a:cubicBezTo>
                    <a:pt x="989" y="1039"/>
                    <a:pt x="963" y="1031"/>
                    <a:pt x="941" y="1010"/>
                  </a:cubicBezTo>
                  <a:cubicBezTo>
                    <a:pt x="919" y="988"/>
                    <a:pt x="911" y="962"/>
                    <a:pt x="904" y="936"/>
                  </a:cubicBezTo>
                  <a:cubicBezTo>
                    <a:pt x="897" y="913"/>
                    <a:pt x="890" y="890"/>
                    <a:pt x="872" y="871"/>
                  </a:cubicBezTo>
                  <a:cubicBezTo>
                    <a:pt x="853" y="853"/>
                    <a:pt x="831" y="846"/>
                    <a:pt x="807" y="839"/>
                  </a:cubicBezTo>
                  <a:cubicBezTo>
                    <a:pt x="781" y="832"/>
                    <a:pt x="755" y="824"/>
                    <a:pt x="734" y="802"/>
                  </a:cubicBezTo>
                  <a:cubicBezTo>
                    <a:pt x="712" y="780"/>
                    <a:pt x="704" y="754"/>
                    <a:pt x="697" y="729"/>
                  </a:cubicBezTo>
                  <a:cubicBezTo>
                    <a:pt x="690" y="705"/>
                    <a:pt x="683" y="683"/>
                    <a:pt x="665" y="664"/>
                  </a:cubicBezTo>
                  <a:cubicBezTo>
                    <a:pt x="646" y="646"/>
                    <a:pt x="623" y="639"/>
                    <a:pt x="599" y="632"/>
                  </a:cubicBezTo>
                  <a:cubicBezTo>
                    <a:pt x="574" y="625"/>
                    <a:pt x="548" y="617"/>
                    <a:pt x="526" y="595"/>
                  </a:cubicBezTo>
                  <a:cubicBezTo>
                    <a:pt x="505" y="573"/>
                    <a:pt x="497" y="547"/>
                    <a:pt x="490" y="522"/>
                  </a:cubicBezTo>
                  <a:cubicBezTo>
                    <a:pt x="483" y="498"/>
                    <a:pt x="476" y="476"/>
                    <a:pt x="457" y="457"/>
                  </a:cubicBezTo>
                  <a:cubicBezTo>
                    <a:pt x="439" y="439"/>
                    <a:pt x="416" y="432"/>
                    <a:pt x="392" y="425"/>
                  </a:cubicBezTo>
                  <a:cubicBezTo>
                    <a:pt x="367" y="418"/>
                    <a:pt x="341" y="410"/>
                    <a:pt x="319" y="388"/>
                  </a:cubicBezTo>
                  <a:cubicBezTo>
                    <a:pt x="297" y="366"/>
                    <a:pt x="290" y="340"/>
                    <a:pt x="282" y="315"/>
                  </a:cubicBezTo>
                  <a:cubicBezTo>
                    <a:pt x="275" y="291"/>
                    <a:pt x="269" y="268"/>
                    <a:pt x="250" y="250"/>
                  </a:cubicBezTo>
                  <a:cubicBezTo>
                    <a:pt x="232" y="231"/>
                    <a:pt x="209" y="225"/>
                    <a:pt x="185" y="218"/>
                  </a:cubicBezTo>
                  <a:cubicBezTo>
                    <a:pt x="160" y="210"/>
                    <a:pt x="134" y="203"/>
                    <a:pt x="112" y="181"/>
                  </a:cubicBezTo>
                  <a:cubicBezTo>
                    <a:pt x="90" y="159"/>
                    <a:pt x="83" y="133"/>
                    <a:pt x="75" y="108"/>
                  </a:cubicBezTo>
                  <a:cubicBezTo>
                    <a:pt x="68" y="84"/>
                    <a:pt x="62" y="61"/>
                    <a:pt x="43" y="43"/>
                  </a:cubicBezTo>
                  <a:cubicBezTo>
                    <a:pt x="29" y="29"/>
                    <a:pt x="13" y="22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5"/>
                    <a:pt x="40" y="13"/>
                    <a:pt x="56" y="30"/>
                  </a:cubicBezTo>
                  <a:cubicBezTo>
                    <a:pt x="78" y="51"/>
                    <a:pt x="86" y="77"/>
                    <a:pt x="93" y="103"/>
                  </a:cubicBezTo>
                  <a:cubicBezTo>
                    <a:pt x="100" y="127"/>
                    <a:pt x="107" y="149"/>
                    <a:pt x="125" y="168"/>
                  </a:cubicBezTo>
                  <a:cubicBezTo>
                    <a:pt x="144" y="186"/>
                    <a:pt x="167" y="193"/>
                    <a:pt x="190" y="200"/>
                  </a:cubicBezTo>
                  <a:cubicBezTo>
                    <a:pt x="216" y="207"/>
                    <a:pt x="242" y="215"/>
                    <a:pt x="263" y="237"/>
                  </a:cubicBezTo>
                  <a:cubicBezTo>
                    <a:pt x="285" y="259"/>
                    <a:pt x="293" y="285"/>
                    <a:pt x="300" y="310"/>
                  </a:cubicBezTo>
                  <a:cubicBezTo>
                    <a:pt x="307" y="334"/>
                    <a:pt x="314" y="356"/>
                    <a:pt x="333" y="375"/>
                  </a:cubicBezTo>
                  <a:cubicBezTo>
                    <a:pt x="351" y="393"/>
                    <a:pt x="374" y="400"/>
                    <a:pt x="398" y="407"/>
                  </a:cubicBezTo>
                  <a:cubicBezTo>
                    <a:pt x="423" y="414"/>
                    <a:pt x="449" y="422"/>
                    <a:pt x="471" y="444"/>
                  </a:cubicBezTo>
                  <a:cubicBezTo>
                    <a:pt x="493" y="466"/>
                    <a:pt x="500" y="492"/>
                    <a:pt x="508" y="517"/>
                  </a:cubicBezTo>
                  <a:cubicBezTo>
                    <a:pt x="515" y="541"/>
                    <a:pt x="521" y="563"/>
                    <a:pt x="540" y="582"/>
                  </a:cubicBezTo>
                  <a:cubicBezTo>
                    <a:pt x="558" y="600"/>
                    <a:pt x="581" y="607"/>
                    <a:pt x="605" y="614"/>
                  </a:cubicBezTo>
                  <a:cubicBezTo>
                    <a:pt x="630" y="621"/>
                    <a:pt x="656" y="629"/>
                    <a:pt x="678" y="651"/>
                  </a:cubicBezTo>
                  <a:cubicBezTo>
                    <a:pt x="700" y="673"/>
                    <a:pt x="707" y="699"/>
                    <a:pt x="715" y="724"/>
                  </a:cubicBezTo>
                  <a:cubicBezTo>
                    <a:pt x="722" y="748"/>
                    <a:pt x="728" y="771"/>
                    <a:pt x="747" y="789"/>
                  </a:cubicBezTo>
                  <a:cubicBezTo>
                    <a:pt x="765" y="808"/>
                    <a:pt x="788" y="814"/>
                    <a:pt x="812" y="821"/>
                  </a:cubicBezTo>
                  <a:cubicBezTo>
                    <a:pt x="837" y="829"/>
                    <a:pt x="863" y="836"/>
                    <a:pt x="885" y="858"/>
                  </a:cubicBezTo>
                  <a:cubicBezTo>
                    <a:pt x="907" y="880"/>
                    <a:pt x="914" y="906"/>
                    <a:pt x="922" y="931"/>
                  </a:cubicBezTo>
                  <a:cubicBezTo>
                    <a:pt x="929" y="955"/>
                    <a:pt x="935" y="978"/>
                    <a:pt x="954" y="996"/>
                  </a:cubicBezTo>
                  <a:cubicBezTo>
                    <a:pt x="973" y="1015"/>
                    <a:pt x="995" y="1021"/>
                    <a:pt x="1019" y="1028"/>
                  </a:cubicBezTo>
                  <a:cubicBezTo>
                    <a:pt x="1044" y="1036"/>
                    <a:pt x="1070" y="1043"/>
                    <a:pt x="1092" y="1065"/>
                  </a:cubicBezTo>
                  <a:cubicBezTo>
                    <a:pt x="1109" y="1082"/>
                    <a:pt x="1117" y="1101"/>
                    <a:pt x="1122" y="1115"/>
                  </a:cubicBezTo>
                  <a:lnTo>
                    <a:pt x="1104" y="11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iśḷiḍè"/>
            <p:cNvSpPr/>
            <p:nvPr/>
          </p:nvSpPr>
          <p:spPr bwMode="auto">
            <a:xfrm>
              <a:off x="3862388" y="1651000"/>
              <a:ext cx="4013200" cy="4010025"/>
            </a:xfrm>
            <a:custGeom>
              <a:avLst/>
              <a:gdLst>
                <a:gd name="T0" fmla="*/ 1049 w 1064"/>
                <a:gd name="T1" fmla="*/ 1063 h 1063"/>
                <a:gd name="T2" fmla="*/ 1043 w 1064"/>
                <a:gd name="T3" fmla="*/ 1056 h 1063"/>
                <a:gd name="T4" fmla="*/ 978 w 1064"/>
                <a:gd name="T5" fmla="*/ 1024 h 1063"/>
                <a:gd name="T6" fmla="*/ 905 w 1064"/>
                <a:gd name="T7" fmla="*/ 987 h 1063"/>
                <a:gd name="T8" fmla="*/ 868 w 1064"/>
                <a:gd name="T9" fmla="*/ 914 h 1063"/>
                <a:gd name="T10" fmla="*/ 836 w 1064"/>
                <a:gd name="T11" fmla="*/ 849 h 1063"/>
                <a:gd name="T12" fmla="*/ 771 w 1064"/>
                <a:gd name="T13" fmla="*/ 817 h 1063"/>
                <a:gd name="T14" fmla="*/ 698 w 1064"/>
                <a:gd name="T15" fmla="*/ 780 h 1063"/>
                <a:gd name="T16" fmla="*/ 661 w 1064"/>
                <a:gd name="T17" fmla="*/ 707 h 1063"/>
                <a:gd name="T18" fmla="*/ 629 w 1064"/>
                <a:gd name="T19" fmla="*/ 642 h 1063"/>
                <a:gd name="T20" fmla="*/ 564 w 1064"/>
                <a:gd name="T21" fmla="*/ 610 h 1063"/>
                <a:gd name="T22" fmla="*/ 491 w 1064"/>
                <a:gd name="T23" fmla="*/ 573 h 1063"/>
                <a:gd name="T24" fmla="*/ 454 w 1064"/>
                <a:gd name="T25" fmla="*/ 500 h 1063"/>
                <a:gd name="T26" fmla="*/ 422 w 1064"/>
                <a:gd name="T27" fmla="*/ 435 h 1063"/>
                <a:gd name="T28" fmla="*/ 356 w 1064"/>
                <a:gd name="T29" fmla="*/ 403 h 1063"/>
                <a:gd name="T30" fmla="*/ 283 w 1064"/>
                <a:gd name="T31" fmla="*/ 366 h 1063"/>
                <a:gd name="T32" fmla="*/ 247 w 1064"/>
                <a:gd name="T33" fmla="*/ 293 h 1063"/>
                <a:gd name="T34" fmla="*/ 214 w 1064"/>
                <a:gd name="T35" fmla="*/ 228 h 1063"/>
                <a:gd name="T36" fmla="*/ 149 w 1064"/>
                <a:gd name="T37" fmla="*/ 196 h 1063"/>
                <a:gd name="T38" fmla="*/ 76 w 1064"/>
                <a:gd name="T39" fmla="*/ 159 h 1063"/>
                <a:gd name="T40" fmla="*/ 39 w 1064"/>
                <a:gd name="T41" fmla="*/ 86 h 1063"/>
                <a:gd name="T42" fmla="*/ 7 w 1064"/>
                <a:gd name="T43" fmla="*/ 21 h 1063"/>
                <a:gd name="T44" fmla="*/ 0 w 1064"/>
                <a:gd name="T45" fmla="*/ 14 h 1063"/>
                <a:gd name="T46" fmla="*/ 12 w 1064"/>
                <a:gd name="T47" fmla="*/ 0 h 1063"/>
                <a:gd name="T48" fmla="*/ 20 w 1064"/>
                <a:gd name="T49" fmla="*/ 7 h 1063"/>
                <a:gd name="T50" fmla="*/ 57 w 1064"/>
                <a:gd name="T51" fmla="*/ 80 h 1063"/>
                <a:gd name="T52" fmla="*/ 90 w 1064"/>
                <a:gd name="T53" fmla="*/ 145 h 1063"/>
                <a:gd name="T54" fmla="*/ 155 w 1064"/>
                <a:gd name="T55" fmla="*/ 178 h 1063"/>
                <a:gd name="T56" fmla="*/ 228 w 1064"/>
                <a:gd name="T57" fmla="*/ 215 h 1063"/>
                <a:gd name="T58" fmla="*/ 265 w 1064"/>
                <a:gd name="T59" fmla="*/ 288 h 1063"/>
                <a:gd name="T60" fmla="*/ 297 w 1064"/>
                <a:gd name="T61" fmla="*/ 353 h 1063"/>
                <a:gd name="T62" fmla="*/ 362 w 1064"/>
                <a:gd name="T63" fmla="*/ 385 h 1063"/>
                <a:gd name="T64" fmla="*/ 435 w 1064"/>
                <a:gd name="T65" fmla="*/ 422 h 1063"/>
                <a:gd name="T66" fmla="*/ 472 w 1064"/>
                <a:gd name="T67" fmla="*/ 495 h 1063"/>
                <a:gd name="T68" fmla="*/ 504 w 1064"/>
                <a:gd name="T69" fmla="*/ 560 h 1063"/>
                <a:gd name="T70" fmla="*/ 569 w 1064"/>
                <a:gd name="T71" fmla="*/ 592 h 1063"/>
                <a:gd name="T72" fmla="*/ 642 w 1064"/>
                <a:gd name="T73" fmla="*/ 629 h 1063"/>
                <a:gd name="T74" fmla="*/ 679 w 1064"/>
                <a:gd name="T75" fmla="*/ 702 h 1063"/>
                <a:gd name="T76" fmla="*/ 711 w 1064"/>
                <a:gd name="T77" fmla="*/ 767 h 1063"/>
                <a:gd name="T78" fmla="*/ 776 w 1064"/>
                <a:gd name="T79" fmla="*/ 799 h 1063"/>
                <a:gd name="T80" fmla="*/ 849 w 1064"/>
                <a:gd name="T81" fmla="*/ 836 h 1063"/>
                <a:gd name="T82" fmla="*/ 886 w 1064"/>
                <a:gd name="T83" fmla="*/ 909 h 1063"/>
                <a:gd name="T84" fmla="*/ 918 w 1064"/>
                <a:gd name="T85" fmla="*/ 974 h 1063"/>
                <a:gd name="T86" fmla="*/ 983 w 1064"/>
                <a:gd name="T87" fmla="*/ 1006 h 1063"/>
                <a:gd name="T88" fmla="*/ 1056 w 1064"/>
                <a:gd name="T89" fmla="*/ 1043 h 1063"/>
                <a:gd name="T90" fmla="*/ 1064 w 1064"/>
                <a:gd name="T91" fmla="*/ 1052 h 1063"/>
                <a:gd name="T92" fmla="*/ 1049 w 1064"/>
                <a:gd name="T93" fmla="*/ 1063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4" h="1063">
                  <a:moveTo>
                    <a:pt x="1049" y="1063"/>
                  </a:moveTo>
                  <a:cubicBezTo>
                    <a:pt x="1047" y="1061"/>
                    <a:pt x="1045" y="1059"/>
                    <a:pt x="1043" y="1056"/>
                  </a:cubicBezTo>
                  <a:cubicBezTo>
                    <a:pt x="1024" y="1038"/>
                    <a:pt x="1002" y="1031"/>
                    <a:pt x="978" y="1024"/>
                  </a:cubicBezTo>
                  <a:cubicBezTo>
                    <a:pt x="953" y="1017"/>
                    <a:pt x="927" y="1009"/>
                    <a:pt x="905" y="987"/>
                  </a:cubicBezTo>
                  <a:cubicBezTo>
                    <a:pt x="883" y="965"/>
                    <a:pt x="875" y="939"/>
                    <a:pt x="868" y="914"/>
                  </a:cubicBezTo>
                  <a:cubicBezTo>
                    <a:pt x="861" y="890"/>
                    <a:pt x="854" y="868"/>
                    <a:pt x="836" y="849"/>
                  </a:cubicBezTo>
                  <a:cubicBezTo>
                    <a:pt x="817" y="831"/>
                    <a:pt x="795" y="824"/>
                    <a:pt x="771" y="817"/>
                  </a:cubicBezTo>
                  <a:cubicBezTo>
                    <a:pt x="746" y="810"/>
                    <a:pt x="720" y="802"/>
                    <a:pt x="698" y="780"/>
                  </a:cubicBezTo>
                  <a:cubicBezTo>
                    <a:pt x="676" y="758"/>
                    <a:pt x="668" y="732"/>
                    <a:pt x="661" y="707"/>
                  </a:cubicBezTo>
                  <a:cubicBezTo>
                    <a:pt x="654" y="683"/>
                    <a:pt x="647" y="661"/>
                    <a:pt x="629" y="642"/>
                  </a:cubicBezTo>
                  <a:cubicBezTo>
                    <a:pt x="610" y="624"/>
                    <a:pt x="588" y="617"/>
                    <a:pt x="564" y="610"/>
                  </a:cubicBezTo>
                  <a:cubicBezTo>
                    <a:pt x="538" y="603"/>
                    <a:pt x="513" y="595"/>
                    <a:pt x="491" y="573"/>
                  </a:cubicBezTo>
                  <a:cubicBezTo>
                    <a:pt x="469" y="551"/>
                    <a:pt x="461" y="525"/>
                    <a:pt x="454" y="500"/>
                  </a:cubicBezTo>
                  <a:cubicBezTo>
                    <a:pt x="447" y="476"/>
                    <a:pt x="440" y="453"/>
                    <a:pt x="422" y="435"/>
                  </a:cubicBezTo>
                  <a:cubicBezTo>
                    <a:pt x="403" y="416"/>
                    <a:pt x="380" y="410"/>
                    <a:pt x="356" y="403"/>
                  </a:cubicBezTo>
                  <a:cubicBezTo>
                    <a:pt x="331" y="395"/>
                    <a:pt x="305" y="388"/>
                    <a:pt x="283" y="366"/>
                  </a:cubicBezTo>
                  <a:cubicBezTo>
                    <a:pt x="262" y="344"/>
                    <a:pt x="254" y="318"/>
                    <a:pt x="247" y="293"/>
                  </a:cubicBezTo>
                  <a:cubicBezTo>
                    <a:pt x="240" y="269"/>
                    <a:pt x="233" y="246"/>
                    <a:pt x="214" y="228"/>
                  </a:cubicBezTo>
                  <a:cubicBezTo>
                    <a:pt x="196" y="209"/>
                    <a:pt x="173" y="203"/>
                    <a:pt x="149" y="196"/>
                  </a:cubicBezTo>
                  <a:cubicBezTo>
                    <a:pt x="124" y="188"/>
                    <a:pt x="98" y="181"/>
                    <a:pt x="76" y="159"/>
                  </a:cubicBezTo>
                  <a:cubicBezTo>
                    <a:pt x="54" y="137"/>
                    <a:pt x="47" y="111"/>
                    <a:pt x="39" y="86"/>
                  </a:cubicBezTo>
                  <a:cubicBezTo>
                    <a:pt x="32" y="62"/>
                    <a:pt x="26" y="39"/>
                    <a:pt x="7" y="21"/>
                  </a:cubicBezTo>
                  <a:cubicBezTo>
                    <a:pt x="5" y="18"/>
                    <a:pt x="3" y="16"/>
                    <a:pt x="0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2"/>
                    <a:pt x="18" y="5"/>
                    <a:pt x="20" y="7"/>
                  </a:cubicBezTo>
                  <a:cubicBezTo>
                    <a:pt x="42" y="29"/>
                    <a:pt x="50" y="55"/>
                    <a:pt x="57" y="80"/>
                  </a:cubicBezTo>
                  <a:cubicBezTo>
                    <a:pt x="64" y="104"/>
                    <a:pt x="71" y="127"/>
                    <a:pt x="90" y="145"/>
                  </a:cubicBezTo>
                  <a:cubicBezTo>
                    <a:pt x="108" y="164"/>
                    <a:pt x="131" y="171"/>
                    <a:pt x="155" y="178"/>
                  </a:cubicBezTo>
                  <a:cubicBezTo>
                    <a:pt x="180" y="185"/>
                    <a:pt x="206" y="193"/>
                    <a:pt x="228" y="215"/>
                  </a:cubicBezTo>
                  <a:cubicBezTo>
                    <a:pt x="250" y="236"/>
                    <a:pt x="257" y="262"/>
                    <a:pt x="265" y="288"/>
                  </a:cubicBezTo>
                  <a:cubicBezTo>
                    <a:pt x="272" y="312"/>
                    <a:pt x="278" y="334"/>
                    <a:pt x="297" y="353"/>
                  </a:cubicBezTo>
                  <a:cubicBezTo>
                    <a:pt x="315" y="371"/>
                    <a:pt x="338" y="378"/>
                    <a:pt x="362" y="385"/>
                  </a:cubicBezTo>
                  <a:cubicBezTo>
                    <a:pt x="387" y="392"/>
                    <a:pt x="413" y="400"/>
                    <a:pt x="435" y="422"/>
                  </a:cubicBezTo>
                  <a:cubicBezTo>
                    <a:pt x="457" y="444"/>
                    <a:pt x="464" y="470"/>
                    <a:pt x="472" y="495"/>
                  </a:cubicBezTo>
                  <a:cubicBezTo>
                    <a:pt x="479" y="519"/>
                    <a:pt x="485" y="541"/>
                    <a:pt x="504" y="560"/>
                  </a:cubicBezTo>
                  <a:cubicBezTo>
                    <a:pt x="522" y="578"/>
                    <a:pt x="545" y="585"/>
                    <a:pt x="569" y="592"/>
                  </a:cubicBezTo>
                  <a:cubicBezTo>
                    <a:pt x="594" y="599"/>
                    <a:pt x="620" y="607"/>
                    <a:pt x="642" y="629"/>
                  </a:cubicBezTo>
                  <a:cubicBezTo>
                    <a:pt x="664" y="651"/>
                    <a:pt x="671" y="677"/>
                    <a:pt x="679" y="702"/>
                  </a:cubicBezTo>
                  <a:cubicBezTo>
                    <a:pt x="686" y="726"/>
                    <a:pt x="692" y="748"/>
                    <a:pt x="711" y="767"/>
                  </a:cubicBezTo>
                  <a:cubicBezTo>
                    <a:pt x="730" y="785"/>
                    <a:pt x="752" y="792"/>
                    <a:pt x="776" y="799"/>
                  </a:cubicBezTo>
                  <a:cubicBezTo>
                    <a:pt x="801" y="806"/>
                    <a:pt x="827" y="814"/>
                    <a:pt x="849" y="836"/>
                  </a:cubicBezTo>
                  <a:cubicBezTo>
                    <a:pt x="871" y="858"/>
                    <a:pt x="879" y="884"/>
                    <a:pt x="886" y="909"/>
                  </a:cubicBezTo>
                  <a:cubicBezTo>
                    <a:pt x="893" y="933"/>
                    <a:pt x="900" y="956"/>
                    <a:pt x="918" y="974"/>
                  </a:cubicBezTo>
                  <a:cubicBezTo>
                    <a:pt x="937" y="993"/>
                    <a:pt x="959" y="999"/>
                    <a:pt x="983" y="1006"/>
                  </a:cubicBezTo>
                  <a:cubicBezTo>
                    <a:pt x="1008" y="1014"/>
                    <a:pt x="1034" y="1021"/>
                    <a:pt x="1056" y="1043"/>
                  </a:cubicBezTo>
                  <a:cubicBezTo>
                    <a:pt x="1059" y="1046"/>
                    <a:pt x="1061" y="1049"/>
                    <a:pt x="1064" y="1052"/>
                  </a:cubicBezTo>
                  <a:lnTo>
                    <a:pt x="1049" y="10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iṥliḑé"/>
            <p:cNvSpPr/>
            <p:nvPr/>
          </p:nvSpPr>
          <p:spPr bwMode="auto">
            <a:xfrm>
              <a:off x="3851275" y="2057400"/>
              <a:ext cx="3617913" cy="3614738"/>
            </a:xfrm>
            <a:custGeom>
              <a:avLst/>
              <a:gdLst>
                <a:gd name="T0" fmla="*/ 953 w 959"/>
                <a:gd name="T1" fmla="*/ 958 h 958"/>
                <a:gd name="T2" fmla="*/ 942 w 959"/>
                <a:gd name="T3" fmla="*/ 955 h 958"/>
                <a:gd name="T4" fmla="*/ 869 w 959"/>
                <a:gd name="T5" fmla="*/ 918 h 958"/>
                <a:gd name="T6" fmla="*/ 832 w 959"/>
                <a:gd name="T7" fmla="*/ 845 h 958"/>
                <a:gd name="T8" fmla="*/ 800 w 959"/>
                <a:gd name="T9" fmla="*/ 780 h 958"/>
                <a:gd name="T10" fmla="*/ 735 w 959"/>
                <a:gd name="T11" fmla="*/ 748 h 958"/>
                <a:gd name="T12" fmla="*/ 662 w 959"/>
                <a:gd name="T13" fmla="*/ 711 h 958"/>
                <a:gd name="T14" fmla="*/ 625 w 959"/>
                <a:gd name="T15" fmla="*/ 638 h 958"/>
                <a:gd name="T16" fmla="*/ 593 w 959"/>
                <a:gd name="T17" fmla="*/ 573 h 958"/>
                <a:gd name="T18" fmla="*/ 528 w 959"/>
                <a:gd name="T19" fmla="*/ 541 h 958"/>
                <a:gd name="T20" fmla="*/ 455 w 959"/>
                <a:gd name="T21" fmla="*/ 504 h 958"/>
                <a:gd name="T22" fmla="*/ 418 w 959"/>
                <a:gd name="T23" fmla="*/ 431 h 958"/>
                <a:gd name="T24" fmla="*/ 386 w 959"/>
                <a:gd name="T25" fmla="*/ 366 h 958"/>
                <a:gd name="T26" fmla="*/ 321 w 959"/>
                <a:gd name="T27" fmla="*/ 334 h 958"/>
                <a:gd name="T28" fmla="*/ 248 w 959"/>
                <a:gd name="T29" fmla="*/ 297 h 958"/>
                <a:gd name="T30" fmla="*/ 211 w 959"/>
                <a:gd name="T31" fmla="*/ 224 h 958"/>
                <a:gd name="T32" fmla="*/ 179 w 959"/>
                <a:gd name="T33" fmla="*/ 159 h 958"/>
                <a:gd name="T34" fmla="*/ 113 w 959"/>
                <a:gd name="T35" fmla="*/ 126 h 958"/>
                <a:gd name="T36" fmla="*/ 40 w 959"/>
                <a:gd name="T37" fmla="*/ 90 h 958"/>
                <a:gd name="T38" fmla="*/ 4 w 959"/>
                <a:gd name="T39" fmla="*/ 17 h 958"/>
                <a:gd name="T40" fmla="*/ 0 w 959"/>
                <a:gd name="T41" fmla="*/ 6 h 958"/>
                <a:gd name="T42" fmla="*/ 18 w 959"/>
                <a:gd name="T43" fmla="*/ 0 h 958"/>
                <a:gd name="T44" fmla="*/ 22 w 959"/>
                <a:gd name="T45" fmla="*/ 11 h 958"/>
                <a:gd name="T46" fmla="*/ 54 w 959"/>
                <a:gd name="T47" fmla="*/ 76 h 958"/>
                <a:gd name="T48" fmla="*/ 119 w 959"/>
                <a:gd name="T49" fmla="*/ 108 h 958"/>
                <a:gd name="T50" fmla="*/ 192 w 959"/>
                <a:gd name="T51" fmla="*/ 145 h 958"/>
                <a:gd name="T52" fmla="*/ 229 w 959"/>
                <a:gd name="T53" fmla="*/ 218 h 958"/>
                <a:gd name="T54" fmla="*/ 261 w 959"/>
                <a:gd name="T55" fmla="*/ 283 h 958"/>
                <a:gd name="T56" fmla="*/ 326 w 959"/>
                <a:gd name="T57" fmla="*/ 316 h 958"/>
                <a:gd name="T58" fmla="*/ 399 w 959"/>
                <a:gd name="T59" fmla="*/ 353 h 958"/>
                <a:gd name="T60" fmla="*/ 436 w 959"/>
                <a:gd name="T61" fmla="*/ 426 h 958"/>
                <a:gd name="T62" fmla="*/ 468 w 959"/>
                <a:gd name="T63" fmla="*/ 491 h 958"/>
                <a:gd name="T64" fmla="*/ 533 w 959"/>
                <a:gd name="T65" fmla="*/ 523 h 958"/>
                <a:gd name="T66" fmla="*/ 606 w 959"/>
                <a:gd name="T67" fmla="*/ 560 h 958"/>
                <a:gd name="T68" fmla="*/ 643 w 959"/>
                <a:gd name="T69" fmla="*/ 633 h 958"/>
                <a:gd name="T70" fmla="*/ 675 w 959"/>
                <a:gd name="T71" fmla="*/ 698 h 958"/>
                <a:gd name="T72" fmla="*/ 740 w 959"/>
                <a:gd name="T73" fmla="*/ 730 h 958"/>
                <a:gd name="T74" fmla="*/ 813 w 959"/>
                <a:gd name="T75" fmla="*/ 767 h 958"/>
                <a:gd name="T76" fmla="*/ 850 w 959"/>
                <a:gd name="T77" fmla="*/ 840 h 958"/>
                <a:gd name="T78" fmla="*/ 882 w 959"/>
                <a:gd name="T79" fmla="*/ 905 h 958"/>
                <a:gd name="T80" fmla="*/ 947 w 959"/>
                <a:gd name="T81" fmla="*/ 937 h 958"/>
                <a:gd name="T82" fmla="*/ 959 w 959"/>
                <a:gd name="T83" fmla="*/ 940 h 958"/>
                <a:gd name="T84" fmla="*/ 953 w 959"/>
                <a:gd name="T85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9" h="958">
                  <a:moveTo>
                    <a:pt x="953" y="958"/>
                  </a:moveTo>
                  <a:cubicBezTo>
                    <a:pt x="949" y="957"/>
                    <a:pt x="946" y="956"/>
                    <a:pt x="942" y="955"/>
                  </a:cubicBezTo>
                  <a:cubicBezTo>
                    <a:pt x="917" y="948"/>
                    <a:pt x="891" y="940"/>
                    <a:pt x="869" y="918"/>
                  </a:cubicBezTo>
                  <a:cubicBezTo>
                    <a:pt x="847" y="896"/>
                    <a:pt x="840" y="870"/>
                    <a:pt x="832" y="845"/>
                  </a:cubicBezTo>
                  <a:cubicBezTo>
                    <a:pt x="825" y="821"/>
                    <a:pt x="819" y="799"/>
                    <a:pt x="800" y="780"/>
                  </a:cubicBezTo>
                  <a:cubicBezTo>
                    <a:pt x="781" y="762"/>
                    <a:pt x="759" y="755"/>
                    <a:pt x="735" y="748"/>
                  </a:cubicBezTo>
                  <a:cubicBezTo>
                    <a:pt x="710" y="741"/>
                    <a:pt x="684" y="733"/>
                    <a:pt x="662" y="711"/>
                  </a:cubicBezTo>
                  <a:cubicBezTo>
                    <a:pt x="640" y="689"/>
                    <a:pt x="632" y="663"/>
                    <a:pt x="625" y="638"/>
                  </a:cubicBezTo>
                  <a:cubicBezTo>
                    <a:pt x="618" y="614"/>
                    <a:pt x="611" y="591"/>
                    <a:pt x="593" y="573"/>
                  </a:cubicBezTo>
                  <a:cubicBezTo>
                    <a:pt x="574" y="554"/>
                    <a:pt x="552" y="548"/>
                    <a:pt x="528" y="541"/>
                  </a:cubicBezTo>
                  <a:cubicBezTo>
                    <a:pt x="503" y="533"/>
                    <a:pt x="477" y="526"/>
                    <a:pt x="455" y="504"/>
                  </a:cubicBezTo>
                  <a:cubicBezTo>
                    <a:pt x="433" y="482"/>
                    <a:pt x="425" y="456"/>
                    <a:pt x="418" y="431"/>
                  </a:cubicBezTo>
                  <a:cubicBezTo>
                    <a:pt x="411" y="407"/>
                    <a:pt x="404" y="384"/>
                    <a:pt x="386" y="366"/>
                  </a:cubicBezTo>
                  <a:cubicBezTo>
                    <a:pt x="367" y="347"/>
                    <a:pt x="345" y="341"/>
                    <a:pt x="321" y="334"/>
                  </a:cubicBezTo>
                  <a:cubicBezTo>
                    <a:pt x="295" y="326"/>
                    <a:pt x="270" y="319"/>
                    <a:pt x="248" y="297"/>
                  </a:cubicBezTo>
                  <a:cubicBezTo>
                    <a:pt x="226" y="275"/>
                    <a:pt x="218" y="249"/>
                    <a:pt x="211" y="224"/>
                  </a:cubicBezTo>
                  <a:cubicBezTo>
                    <a:pt x="204" y="200"/>
                    <a:pt x="197" y="177"/>
                    <a:pt x="179" y="159"/>
                  </a:cubicBezTo>
                  <a:cubicBezTo>
                    <a:pt x="160" y="140"/>
                    <a:pt x="137" y="134"/>
                    <a:pt x="113" y="126"/>
                  </a:cubicBezTo>
                  <a:cubicBezTo>
                    <a:pt x="88" y="119"/>
                    <a:pt x="62" y="112"/>
                    <a:pt x="40" y="90"/>
                  </a:cubicBezTo>
                  <a:cubicBezTo>
                    <a:pt x="19" y="68"/>
                    <a:pt x="11" y="42"/>
                    <a:pt x="4" y="17"/>
                  </a:cubicBezTo>
                  <a:cubicBezTo>
                    <a:pt x="2" y="13"/>
                    <a:pt x="1" y="9"/>
                    <a:pt x="0" y="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4"/>
                    <a:pt x="20" y="8"/>
                    <a:pt x="22" y="11"/>
                  </a:cubicBezTo>
                  <a:cubicBezTo>
                    <a:pt x="29" y="35"/>
                    <a:pt x="35" y="58"/>
                    <a:pt x="54" y="76"/>
                  </a:cubicBezTo>
                  <a:cubicBezTo>
                    <a:pt x="72" y="95"/>
                    <a:pt x="95" y="101"/>
                    <a:pt x="119" y="108"/>
                  </a:cubicBezTo>
                  <a:cubicBezTo>
                    <a:pt x="144" y="116"/>
                    <a:pt x="170" y="123"/>
                    <a:pt x="192" y="145"/>
                  </a:cubicBezTo>
                  <a:cubicBezTo>
                    <a:pt x="214" y="167"/>
                    <a:pt x="221" y="193"/>
                    <a:pt x="229" y="218"/>
                  </a:cubicBezTo>
                  <a:cubicBezTo>
                    <a:pt x="236" y="242"/>
                    <a:pt x="242" y="265"/>
                    <a:pt x="261" y="283"/>
                  </a:cubicBezTo>
                  <a:cubicBezTo>
                    <a:pt x="279" y="302"/>
                    <a:pt x="302" y="309"/>
                    <a:pt x="326" y="316"/>
                  </a:cubicBezTo>
                  <a:cubicBezTo>
                    <a:pt x="351" y="323"/>
                    <a:pt x="377" y="331"/>
                    <a:pt x="399" y="353"/>
                  </a:cubicBezTo>
                  <a:cubicBezTo>
                    <a:pt x="421" y="374"/>
                    <a:pt x="428" y="400"/>
                    <a:pt x="436" y="426"/>
                  </a:cubicBezTo>
                  <a:cubicBezTo>
                    <a:pt x="443" y="450"/>
                    <a:pt x="449" y="472"/>
                    <a:pt x="468" y="491"/>
                  </a:cubicBezTo>
                  <a:cubicBezTo>
                    <a:pt x="487" y="509"/>
                    <a:pt x="509" y="516"/>
                    <a:pt x="533" y="523"/>
                  </a:cubicBezTo>
                  <a:cubicBezTo>
                    <a:pt x="558" y="530"/>
                    <a:pt x="584" y="538"/>
                    <a:pt x="606" y="560"/>
                  </a:cubicBezTo>
                  <a:cubicBezTo>
                    <a:pt x="628" y="582"/>
                    <a:pt x="636" y="608"/>
                    <a:pt x="643" y="633"/>
                  </a:cubicBezTo>
                  <a:cubicBezTo>
                    <a:pt x="650" y="657"/>
                    <a:pt x="657" y="679"/>
                    <a:pt x="675" y="698"/>
                  </a:cubicBezTo>
                  <a:cubicBezTo>
                    <a:pt x="694" y="716"/>
                    <a:pt x="716" y="723"/>
                    <a:pt x="740" y="730"/>
                  </a:cubicBezTo>
                  <a:cubicBezTo>
                    <a:pt x="765" y="737"/>
                    <a:pt x="791" y="745"/>
                    <a:pt x="813" y="767"/>
                  </a:cubicBezTo>
                  <a:cubicBezTo>
                    <a:pt x="835" y="789"/>
                    <a:pt x="843" y="815"/>
                    <a:pt x="850" y="840"/>
                  </a:cubicBezTo>
                  <a:cubicBezTo>
                    <a:pt x="857" y="864"/>
                    <a:pt x="864" y="886"/>
                    <a:pt x="882" y="905"/>
                  </a:cubicBezTo>
                  <a:cubicBezTo>
                    <a:pt x="901" y="923"/>
                    <a:pt x="923" y="930"/>
                    <a:pt x="947" y="937"/>
                  </a:cubicBezTo>
                  <a:cubicBezTo>
                    <a:pt x="951" y="938"/>
                    <a:pt x="955" y="939"/>
                    <a:pt x="959" y="940"/>
                  </a:cubicBezTo>
                  <a:lnTo>
                    <a:pt x="953" y="9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ïŝlîḍè"/>
            <p:cNvSpPr/>
            <p:nvPr/>
          </p:nvSpPr>
          <p:spPr bwMode="auto">
            <a:xfrm>
              <a:off x="3862388" y="2495550"/>
              <a:ext cx="3168650" cy="3168650"/>
            </a:xfrm>
            <a:custGeom>
              <a:avLst/>
              <a:gdLst>
                <a:gd name="T0" fmla="*/ 826 w 840"/>
                <a:gd name="T1" fmla="*/ 840 h 840"/>
                <a:gd name="T2" fmla="*/ 790 w 840"/>
                <a:gd name="T3" fmla="*/ 768 h 840"/>
                <a:gd name="T4" fmla="*/ 758 w 840"/>
                <a:gd name="T5" fmla="*/ 703 h 840"/>
                <a:gd name="T6" fmla="*/ 693 w 840"/>
                <a:gd name="T7" fmla="*/ 671 h 840"/>
                <a:gd name="T8" fmla="*/ 620 w 840"/>
                <a:gd name="T9" fmla="*/ 634 h 840"/>
                <a:gd name="T10" fmla="*/ 583 w 840"/>
                <a:gd name="T11" fmla="*/ 561 h 840"/>
                <a:gd name="T12" fmla="*/ 551 w 840"/>
                <a:gd name="T13" fmla="*/ 496 h 840"/>
                <a:gd name="T14" fmla="*/ 486 w 840"/>
                <a:gd name="T15" fmla="*/ 464 h 840"/>
                <a:gd name="T16" fmla="*/ 413 w 840"/>
                <a:gd name="T17" fmla="*/ 427 h 840"/>
                <a:gd name="T18" fmla="*/ 376 w 840"/>
                <a:gd name="T19" fmla="*/ 354 h 840"/>
                <a:gd name="T20" fmla="*/ 344 w 840"/>
                <a:gd name="T21" fmla="*/ 289 h 840"/>
                <a:gd name="T22" fmla="*/ 279 w 840"/>
                <a:gd name="T23" fmla="*/ 256 h 840"/>
                <a:gd name="T24" fmla="*/ 206 w 840"/>
                <a:gd name="T25" fmla="*/ 220 h 840"/>
                <a:gd name="T26" fmla="*/ 169 w 840"/>
                <a:gd name="T27" fmla="*/ 147 h 840"/>
                <a:gd name="T28" fmla="*/ 137 w 840"/>
                <a:gd name="T29" fmla="*/ 81 h 840"/>
                <a:gd name="T30" fmla="*/ 72 w 840"/>
                <a:gd name="T31" fmla="*/ 49 h 840"/>
                <a:gd name="T32" fmla="*/ 0 w 840"/>
                <a:gd name="T33" fmla="*/ 14 h 840"/>
                <a:gd name="T34" fmla="*/ 13 w 840"/>
                <a:gd name="T35" fmla="*/ 0 h 840"/>
                <a:gd name="T36" fmla="*/ 77 w 840"/>
                <a:gd name="T37" fmla="*/ 31 h 840"/>
                <a:gd name="T38" fmla="*/ 150 w 840"/>
                <a:gd name="T39" fmla="*/ 68 h 840"/>
                <a:gd name="T40" fmla="*/ 187 w 840"/>
                <a:gd name="T41" fmla="*/ 141 h 840"/>
                <a:gd name="T42" fmla="*/ 219 w 840"/>
                <a:gd name="T43" fmla="*/ 206 h 840"/>
                <a:gd name="T44" fmla="*/ 284 w 840"/>
                <a:gd name="T45" fmla="*/ 238 h 840"/>
                <a:gd name="T46" fmla="*/ 357 w 840"/>
                <a:gd name="T47" fmla="*/ 275 h 840"/>
                <a:gd name="T48" fmla="*/ 394 w 840"/>
                <a:gd name="T49" fmla="*/ 348 h 840"/>
                <a:gd name="T50" fmla="*/ 426 w 840"/>
                <a:gd name="T51" fmla="*/ 413 h 840"/>
                <a:gd name="T52" fmla="*/ 491 w 840"/>
                <a:gd name="T53" fmla="*/ 446 h 840"/>
                <a:gd name="T54" fmla="*/ 564 w 840"/>
                <a:gd name="T55" fmla="*/ 483 h 840"/>
                <a:gd name="T56" fmla="*/ 601 w 840"/>
                <a:gd name="T57" fmla="*/ 556 h 840"/>
                <a:gd name="T58" fmla="*/ 633 w 840"/>
                <a:gd name="T59" fmla="*/ 621 h 840"/>
                <a:gd name="T60" fmla="*/ 698 w 840"/>
                <a:gd name="T61" fmla="*/ 653 h 840"/>
                <a:gd name="T62" fmla="*/ 771 w 840"/>
                <a:gd name="T63" fmla="*/ 690 h 840"/>
                <a:gd name="T64" fmla="*/ 808 w 840"/>
                <a:gd name="T65" fmla="*/ 763 h 840"/>
                <a:gd name="T66" fmla="*/ 840 w 840"/>
                <a:gd name="T67" fmla="*/ 827 h 840"/>
                <a:gd name="T68" fmla="*/ 826 w 840"/>
                <a:gd name="T69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" h="840">
                  <a:moveTo>
                    <a:pt x="826" y="840"/>
                  </a:moveTo>
                  <a:cubicBezTo>
                    <a:pt x="805" y="818"/>
                    <a:pt x="798" y="793"/>
                    <a:pt x="790" y="768"/>
                  </a:cubicBezTo>
                  <a:cubicBezTo>
                    <a:pt x="783" y="744"/>
                    <a:pt x="777" y="721"/>
                    <a:pt x="758" y="703"/>
                  </a:cubicBezTo>
                  <a:cubicBezTo>
                    <a:pt x="740" y="684"/>
                    <a:pt x="717" y="678"/>
                    <a:pt x="693" y="671"/>
                  </a:cubicBezTo>
                  <a:cubicBezTo>
                    <a:pt x="668" y="663"/>
                    <a:pt x="642" y="656"/>
                    <a:pt x="620" y="634"/>
                  </a:cubicBezTo>
                  <a:cubicBezTo>
                    <a:pt x="598" y="612"/>
                    <a:pt x="591" y="586"/>
                    <a:pt x="583" y="561"/>
                  </a:cubicBezTo>
                  <a:cubicBezTo>
                    <a:pt x="576" y="537"/>
                    <a:pt x="570" y="514"/>
                    <a:pt x="551" y="496"/>
                  </a:cubicBezTo>
                  <a:cubicBezTo>
                    <a:pt x="532" y="477"/>
                    <a:pt x="510" y="471"/>
                    <a:pt x="486" y="464"/>
                  </a:cubicBezTo>
                  <a:cubicBezTo>
                    <a:pt x="461" y="456"/>
                    <a:pt x="435" y="449"/>
                    <a:pt x="413" y="427"/>
                  </a:cubicBezTo>
                  <a:cubicBezTo>
                    <a:pt x="391" y="405"/>
                    <a:pt x="383" y="379"/>
                    <a:pt x="376" y="354"/>
                  </a:cubicBezTo>
                  <a:cubicBezTo>
                    <a:pt x="369" y="330"/>
                    <a:pt x="362" y="307"/>
                    <a:pt x="344" y="289"/>
                  </a:cubicBezTo>
                  <a:cubicBezTo>
                    <a:pt x="325" y="270"/>
                    <a:pt x="303" y="264"/>
                    <a:pt x="279" y="256"/>
                  </a:cubicBezTo>
                  <a:cubicBezTo>
                    <a:pt x="254" y="249"/>
                    <a:pt x="228" y="242"/>
                    <a:pt x="206" y="220"/>
                  </a:cubicBezTo>
                  <a:cubicBezTo>
                    <a:pt x="184" y="198"/>
                    <a:pt x="176" y="172"/>
                    <a:pt x="169" y="147"/>
                  </a:cubicBezTo>
                  <a:cubicBezTo>
                    <a:pt x="162" y="123"/>
                    <a:pt x="155" y="100"/>
                    <a:pt x="137" y="81"/>
                  </a:cubicBezTo>
                  <a:cubicBezTo>
                    <a:pt x="118" y="63"/>
                    <a:pt x="96" y="56"/>
                    <a:pt x="72" y="49"/>
                  </a:cubicBezTo>
                  <a:cubicBezTo>
                    <a:pt x="47" y="42"/>
                    <a:pt x="21" y="35"/>
                    <a:pt x="0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1" y="18"/>
                    <a:pt x="53" y="24"/>
                    <a:pt x="77" y="31"/>
                  </a:cubicBezTo>
                  <a:cubicBezTo>
                    <a:pt x="102" y="39"/>
                    <a:pt x="128" y="46"/>
                    <a:pt x="150" y="68"/>
                  </a:cubicBezTo>
                  <a:cubicBezTo>
                    <a:pt x="172" y="90"/>
                    <a:pt x="179" y="116"/>
                    <a:pt x="187" y="141"/>
                  </a:cubicBezTo>
                  <a:cubicBezTo>
                    <a:pt x="194" y="165"/>
                    <a:pt x="200" y="188"/>
                    <a:pt x="219" y="206"/>
                  </a:cubicBezTo>
                  <a:cubicBezTo>
                    <a:pt x="238" y="225"/>
                    <a:pt x="260" y="231"/>
                    <a:pt x="284" y="238"/>
                  </a:cubicBezTo>
                  <a:cubicBezTo>
                    <a:pt x="309" y="246"/>
                    <a:pt x="335" y="253"/>
                    <a:pt x="357" y="275"/>
                  </a:cubicBezTo>
                  <a:cubicBezTo>
                    <a:pt x="379" y="297"/>
                    <a:pt x="387" y="323"/>
                    <a:pt x="394" y="348"/>
                  </a:cubicBezTo>
                  <a:cubicBezTo>
                    <a:pt x="401" y="372"/>
                    <a:pt x="408" y="395"/>
                    <a:pt x="426" y="413"/>
                  </a:cubicBezTo>
                  <a:cubicBezTo>
                    <a:pt x="445" y="432"/>
                    <a:pt x="467" y="439"/>
                    <a:pt x="491" y="446"/>
                  </a:cubicBezTo>
                  <a:cubicBezTo>
                    <a:pt x="516" y="453"/>
                    <a:pt x="542" y="461"/>
                    <a:pt x="564" y="483"/>
                  </a:cubicBezTo>
                  <a:cubicBezTo>
                    <a:pt x="586" y="504"/>
                    <a:pt x="594" y="530"/>
                    <a:pt x="601" y="556"/>
                  </a:cubicBezTo>
                  <a:cubicBezTo>
                    <a:pt x="608" y="580"/>
                    <a:pt x="615" y="602"/>
                    <a:pt x="633" y="621"/>
                  </a:cubicBezTo>
                  <a:cubicBezTo>
                    <a:pt x="652" y="639"/>
                    <a:pt x="674" y="646"/>
                    <a:pt x="698" y="653"/>
                  </a:cubicBezTo>
                  <a:cubicBezTo>
                    <a:pt x="724" y="660"/>
                    <a:pt x="750" y="668"/>
                    <a:pt x="771" y="690"/>
                  </a:cubicBezTo>
                  <a:cubicBezTo>
                    <a:pt x="793" y="712"/>
                    <a:pt x="801" y="738"/>
                    <a:pt x="808" y="763"/>
                  </a:cubicBezTo>
                  <a:cubicBezTo>
                    <a:pt x="815" y="786"/>
                    <a:pt x="822" y="809"/>
                    <a:pt x="840" y="827"/>
                  </a:cubicBezTo>
                  <a:lnTo>
                    <a:pt x="826" y="8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íṣľíďé"/>
            <p:cNvSpPr/>
            <p:nvPr/>
          </p:nvSpPr>
          <p:spPr bwMode="auto">
            <a:xfrm>
              <a:off x="3873500" y="2725737"/>
              <a:ext cx="2927350" cy="2927350"/>
            </a:xfrm>
            <a:custGeom>
              <a:avLst/>
              <a:gdLst>
                <a:gd name="T0" fmla="*/ 758 w 776"/>
                <a:gd name="T1" fmla="*/ 776 h 776"/>
                <a:gd name="T2" fmla="*/ 748 w 776"/>
                <a:gd name="T3" fmla="*/ 746 h 776"/>
                <a:gd name="T4" fmla="*/ 716 w 776"/>
                <a:gd name="T5" fmla="*/ 681 h 776"/>
                <a:gd name="T6" fmla="*/ 651 w 776"/>
                <a:gd name="T7" fmla="*/ 649 h 776"/>
                <a:gd name="T8" fmla="*/ 578 w 776"/>
                <a:gd name="T9" fmla="*/ 612 h 776"/>
                <a:gd name="T10" fmla="*/ 541 w 776"/>
                <a:gd name="T11" fmla="*/ 539 h 776"/>
                <a:gd name="T12" fmla="*/ 509 w 776"/>
                <a:gd name="T13" fmla="*/ 474 h 776"/>
                <a:gd name="T14" fmla="*/ 444 w 776"/>
                <a:gd name="T15" fmla="*/ 441 h 776"/>
                <a:gd name="T16" fmla="*/ 371 w 776"/>
                <a:gd name="T17" fmla="*/ 405 h 776"/>
                <a:gd name="T18" fmla="*/ 334 w 776"/>
                <a:gd name="T19" fmla="*/ 332 h 776"/>
                <a:gd name="T20" fmla="*/ 302 w 776"/>
                <a:gd name="T21" fmla="*/ 266 h 776"/>
                <a:gd name="T22" fmla="*/ 237 w 776"/>
                <a:gd name="T23" fmla="*/ 234 h 776"/>
                <a:gd name="T24" fmla="*/ 164 w 776"/>
                <a:gd name="T25" fmla="*/ 197 h 776"/>
                <a:gd name="T26" fmla="*/ 127 w 776"/>
                <a:gd name="T27" fmla="*/ 124 h 776"/>
                <a:gd name="T28" fmla="*/ 95 w 776"/>
                <a:gd name="T29" fmla="*/ 59 h 776"/>
                <a:gd name="T30" fmla="*/ 30 w 776"/>
                <a:gd name="T31" fmla="*/ 27 h 776"/>
                <a:gd name="T32" fmla="*/ 0 w 776"/>
                <a:gd name="T33" fmla="*/ 17 h 776"/>
                <a:gd name="T34" fmla="*/ 7 w 776"/>
                <a:gd name="T35" fmla="*/ 0 h 776"/>
                <a:gd name="T36" fmla="*/ 35 w 776"/>
                <a:gd name="T37" fmla="*/ 9 h 776"/>
                <a:gd name="T38" fmla="*/ 108 w 776"/>
                <a:gd name="T39" fmla="*/ 46 h 776"/>
                <a:gd name="T40" fmla="*/ 145 w 776"/>
                <a:gd name="T41" fmla="*/ 119 h 776"/>
                <a:gd name="T42" fmla="*/ 177 w 776"/>
                <a:gd name="T43" fmla="*/ 184 h 776"/>
                <a:gd name="T44" fmla="*/ 242 w 776"/>
                <a:gd name="T45" fmla="*/ 216 h 776"/>
                <a:gd name="T46" fmla="*/ 315 w 776"/>
                <a:gd name="T47" fmla="*/ 253 h 776"/>
                <a:gd name="T48" fmla="*/ 352 w 776"/>
                <a:gd name="T49" fmla="*/ 326 h 776"/>
                <a:gd name="T50" fmla="*/ 384 w 776"/>
                <a:gd name="T51" fmla="*/ 391 h 776"/>
                <a:gd name="T52" fmla="*/ 449 w 776"/>
                <a:gd name="T53" fmla="*/ 423 h 776"/>
                <a:gd name="T54" fmla="*/ 522 w 776"/>
                <a:gd name="T55" fmla="*/ 460 h 776"/>
                <a:gd name="T56" fmla="*/ 559 w 776"/>
                <a:gd name="T57" fmla="*/ 533 h 776"/>
                <a:gd name="T58" fmla="*/ 591 w 776"/>
                <a:gd name="T59" fmla="*/ 598 h 776"/>
                <a:gd name="T60" fmla="*/ 657 w 776"/>
                <a:gd name="T61" fmla="*/ 631 h 776"/>
                <a:gd name="T62" fmla="*/ 730 w 776"/>
                <a:gd name="T63" fmla="*/ 668 h 776"/>
                <a:gd name="T64" fmla="*/ 766 w 776"/>
                <a:gd name="T65" fmla="*/ 741 h 776"/>
                <a:gd name="T66" fmla="*/ 776 w 776"/>
                <a:gd name="T67" fmla="*/ 769 h 776"/>
                <a:gd name="T68" fmla="*/ 758 w 776"/>
                <a:gd name="T69" fmla="*/ 77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6" h="776">
                  <a:moveTo>
                    <a:pt x="758" y="776"/>
                  </a:moveTo>
                  <a:cubicBezTo>
                    <a:pt x="754" y="766"/>
                    <a:pt x="751" y="756"/>
                    <a:pt x="748" y="746"/>
                  </a:cubicBezTo>
                  <a:cubicBezTo>
                    <a:pt x="741" y="722"/>
                    <a:pt x="735" y="699"/>
                    <a:pt x="716" y="681"/>
                  </a:cubicBezTo>
                  <a:cubicBezTo>
                    <a:pt x="698" y="662"/>
                    <a:pt x="675" y="656"/>
                    <a:pt x="651" y="649"/>
                  </a:cubicBezTo>
                  <a:cubicBezTo>
                    <a:pt x="626" y="641"/>
                    <a:pt x="600" y="634"/>
                    <a:pt x="578" y="612"/>
                  </a:cubicBezTo>
                  <a:cubicBezTo>
                    <a:pt x="556" y="590"/>
                    <a:pt x="549" y="564"/>
                    <a:pt x="541" y="539"/>
                  </a:cubicBezTo>
                  <a:cubicBezTo>
                    <a:pt x="534" y="515"/>
                    <a:pt x="528" y="492"/>
                    <a:pt x="509" y="474"/>
                  </a:cubicBezTo>
                  <a:cubicBezTo>
                    <a:pt x="491" y="455"/>
                    <a:pt x="468" y="449"/>
                    <a:pt x="444" y="441"/>
                  </a:cubicBezTo>
                  <a:cubicBezTo>
                    <a:pt x="419" y="434"/>
                    <a:pt x="393" y="427"/>
                    <a:pt x="371" y="405"/>
                  </a:cubicBezTo>
                  <a:cubicBezTo>
                    <a:pt x="349" y="383"/>
                    <a:pt x="342" y="357"/>
                    <a:pt x="334" y="332"/>
                  </a:cubicBezTo>
                  <a:cubicBezTo>
                    <a:pt x="327" y="308"/>
                    <a:pt x="321" y="285"/>
                    <a:pt x="302" y="266"/>
                  </a:cubicBezTo>
                  <a:cubicBezTo>
                    <a:pt x="283" y="248"/>
                    <a:pt x="261" y="241"/>
                    <a:pt x="237" y="234"/>
                  </a:cubicBezTo>
                  <a:cubicBezTo>
                    <a:pt x="212" y="227"/>
                    <a:pt x="186" y="219"/>
                    <a:pt x="164" y="197"/>
                  </a:cubicBezTo>
                  <a:cubicBezTo>
                    <a:pt x="142" y="176"/>
                    <a:pt x="134" y="150"/>
                    <a:pt x="127" y="124"/>
                  </a:cubicBezTo>
                  <a:cubicBezTo>
                    <a:pt x="120" y="100"/>
                    <a:pt x="113" y="78"/>
                    <a:pt x="95" y="59"/>
                  </a:cubicBezTo>
                  <a:cubicBezTo>
                    <a:pt x="76" y="41"/>
                    <a:pt x="54" y="34"/>
                    <a:pt x="30" y="27"/>
                  </a:cubicBezTo>
                  <a:cubicBezTo>
                    <a:pt x="20" y="24"/>
                    <a:pt x="10" y="21"/>
                    <a:pt x="0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6" y="4"/>
                    <a:pt x="25" y="6"/>
                    <a:pt x="35" y="9"/>
                  </a:cubicBezTo>
                  <a:cubicBezTo>
                    <a:pt x="60" y="17"/>
                    <a:pt x="86" y="24"/>
                    <a:pt x="108" y="46"/>
                  </a:cubicBezTo>
                  <a:cubicBezTo>
                    <a:pt x="130" y="68"/>
                    <a:pt x="138" y="94"/>
                    <a:pt x="145" y="119"/>
                  </a:cubicBezTo>
                  <a:cubicBezTo>
                    <a:pt x="152" y="143"/>
                    <a:pt x="159" y="166"/>
                    <a:pt x="177" y="184"/>
                  </a:cubicBezTo>
                  <a:cubicBezTo>
                    <a:pt x="196" y="203"/>
                    <a:pt x="218" y="209"/>
                    <a:pt x="242" y="216"/>
                  </a:cubicBezTo>
                  <a:cubicBezTo>
                    <a:pt x="267" y="224"/>
                    <a:pt x="293" y="231"/>
                    <a:pt x="315" y="253"/>
                  </a:cubicBezTo>
                  <a:cubicBezTo>
                    <a:pt x="337" y="275"/>
                    <a:pt x="345" y="301"/>
                    <a:pt x="352" y="326"/>
                  </a:cubicBezTo>
                  <a:cubicBezTo>
                    <a:pt x="359" y="350"/>
                    <a:pt x="366" y="373"/>
                    <a:pt x="384" y="391"/>
                  </a:cubicBezTo>
                  <a:cubicBezTo>
                    <a:pt x="403" y="410"/>
                    <a:pt x="425" y="416"/>
                    <a:pt x="449" y="423"/>
                  </a:cubicBezTo>
                  <a:cubicBezTo>
                    <a:pt x="475" y="431"/>
                    <a:pt x="501" y="438"/>
                    <a:pt x="522" y="460"/>
                  </a:cubicBezTo>
                  <a:cubicBezTo>
                    <a:pt x="544" y="482"/>
                    <a:pt x="552" y="508"/>
                    <a:pt x="559" y="533"/>
                  </a:cubicBezTo>
                  <a:cubicBezTo>
                    <a:pt x="566" y="557"/>
                    <a:pt x="573" y="580"/>
                    <a:pt x="591" y="598"/>
                  </a:cubicBezTo>
                  <a:cubicBezTo>
                    <a:pt x="610" y="617"/>
                    <a:pt x="633" y="624"/>
                    <a:pt x="657" y="631"/>
                  </a:cubicBezTo>
                  <a:cubicBezTo>
                    <a:pt x="682" y="638"/>
                    <a:pt x="708" y="646"/>
                    <a:pt x="730" y="668"/>
                  </a:cubicBezTo>
                  <a:cubicBezTo>
                    <a:pt x="752" y="689"/>
                    <a:pt x="759" y="715"/>
                    <a:pt x="766" y="741"/>
                  </a:cubicBezTo>
                  <a:cubicBezTo>
                    <a:pt x="769" y="750"/>
                    <a:pt x="772" y="760"/>
                    <a:pt x="776" y="769"/>
                  </a:cubicBezTo>
                  <a:lnTo>
                    <a:pt x="758" y="7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ïṩlîḋè"/>
            <p:cNvSpPr/>
            <p:nvPr/>
          </p:nvSpPr>
          <p:spPr bwMode="auto">
            <a:xfrm>
              <a:off x="3878263" y="2917825"/>
              <a:ext cx="2730500" cy="2732088"/>
            </a:xfrm>
            <a:custGeom>
              <a:avLst/>
              <a:gdLst>
                <a:gd name="T0" fmla="*/ 706 w 724"/>
                <a:gd name="T1" fmla="*/ 724 h 724"/>
                <a:gd name="T2" fmla="*/ 676 w 724"/>
                <a:gd name="T3" fmla="*/ 669 h 724"/>
                <a:gd name="T4" fmla="*/ 611 w 724"/>
                <a:gd name="T5" fmla="*/ 636 h 724"/>
                <a:gd name="T6" fmla="*/ 538 w 724"/>
                <a:gd name="T7" fmla="*/ 600 h 724"/>
                <a:gd name="T8" fmla="*/ 501 w 724"/>
                <a:gd name="T9" fmla="*/ 527 h 724"/>
                <a:gd name="T10" fmla="*/ 469 w 724"/>
                <a:gd name="T11" fmla="*/ 461 h 724"/>
                <a:gd name="T12" fmla="*/ 404 w 724"/>
                <a:gd name="T13" fmla="*/ 429 h 724"/>
                <a:gd name="T14" fmla="*/ 331 w 724"/>
                <a:gd name="T15" fmla="*/ 392 h 724"/>
                <a:gd name="T16" fmla="*/ 294 w 724"/>
                <a:gd name="T17" fmla="*/ 319 h 724"/>
                <a:gd name="T18" fmla="*/ 262 w 724"/>
                <a:gd name="T19" fmla="*/ 254 h 724"/>
                <a:gd name="T20" fmla="*/ 197 w 724"/>
                <a:gd name="T21" fmla="*/ 222 h 724"/>
                <a:gd name="T22" fmla="*/ 124 w 724"/>
                <a:gd name="T23" fmla="*/ 185 h 724"/>
                <a:gd name="T24" fmla="*/ 87 w 724"/>
                <a:gd name="T25" fmla="*/ 112 h 724"/>
                <a:gd name="T26" fmla="*/ 55 w 724"/>
                <a:gd name="T27" fmla="*/ 47 h 724"/>
                <a:gd name="T28" fmla="*/ 0 w 724"/>
                <a:gd name="T29" fmla="*/ 18 h 724"/>
                <a:gd name="T30" fmla="*/ 5 w 724"/>
                <a:gd name="T31" fmla="*/ 0 h 724"/>
                <a:gd name="T32" fmla="*/ 68 w 724"/>
                <a:gd name="T33" fmla="*/ 34 h 724"/>
                <a:gd name="T34" fmla="*/ 105 w 724"/>
                <a:gd name="T35" fmla="*/ 107 h 724"/>
                <a:gd name="T36" fmla="*/ 137 w 724"/>
                <a:gd name="T37" fmla="*/ 172 h 724"/>
                <a:gd name="T38" fmla="*/ 202 w 724"/>
                <a:gd name="T39" fmla="*/ 204 h 724"/>
                <a:gd name="T40" fmla="*/ 275 w 724"/>
                <a:gd name="T41" fmla="*/ 241 h 724"/>
                <a:gd name="T42" fmla="*/ 312 w 724"/>
                <a:gd name="T43" fmla="*/ 314 h 724"/>
                <a:gd name="T44" fmla="*/ 344 w 724"/>
                <a:gd name="T45" fmla="*/ 379 h 724"/>
                <a:gd name="T46" fmla="*/ 410 w 724"/>
                <a:gd name="T47" fmla="*/ 411 h 724"/>
                <a:gd name="T48" fmla="*/ 483 w 724"/>
                <a:gd name="T49" fmla="*/ 448 h 724"/>
                <a:gd name="T50" fmla="*/ 519 w 724"/>
                <a:gd name="T51" fmla="*/ 521 h 724"/>
                <a:gd name="T52" fmla="*/ 552 w 724"/>
                <a:gd name="T53" fmla="*/ 586 h 724"/>
                <a:gd name="T54" fmla="*/ 617 w 724"/>
                <a:gd name="T55" fmla="*/ 618 h 724"/>
                <a:gd name="T56" fmla="*/ 690 w 724"/>
                <a:gd name="T57" fmla="*/ 655 h 724"/>
                <a:gd name="T58" fmla="*/ 724 w 724"/>
                <a:gd name="T59" fmla="*/ 719 h 724"/>
                <a:gd name="T60" fmla="*/ 706 w 724"/>
                <a:gd name="T61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4" h="724">
                  <a:moveTo>
                    <a:pt x="706" y="724"/>
                  </a:moveTo>
                  <a:cubicBezTo>
                    <a:pt x="700" y="705"/>
                    <a:pt x="693" y="685"/>
                    <a:pt x="676" y="669"/>
                  </a:cubicBezTo>
                  <a:cubicBezTo>
                    <a:pt x="658" y="650"/>
                    <a:pt x="635" y="644"/>
                    <a:pt x="611" y="636"/>
                  </a:cubicBezTo>
                  <a:cubicBezTo>
                    <a:pt x="586" y="629"/>
                    <a:pt x="560" y="622"/>
                    <a:pt x="538" y="600"/>
                  </a:cubicBezTo>
                  <a:cubicBezTo>
                    <a:pt x="516" y="578"/>
                    <a:pt x="509" y="552"/>
                    <a:pt x="501" y="527"/>
                  </a:cubicBezTo>
                  <a:cubicBezTo>
                    <a:pt x="494" y="503"/>
                    <a:pt x="488" y="480"/>
                    <a:pt x="469" y="461"/>
                  </a:cubicBezTo>
                  <a:cubicBezTo>
                    <a:pt x="451" y="443"/>
                    <a:pt x="428" y="436"/>
                    <a:pt x="404" y="429"/>
                  </a:cubicBezTo>
                  <a:cubicBezTo>
                    <a:pt x="379" y="422"/>
                    <a:pt x="353" y="414"/>
                    <a:pt x="331" y="392"/>
                  </a:cubicBezTo>
                  <a:cubicBezTo>
                    <a:pt x="309" y="371"/>
                    <a:pt x="302" y="345"/>
                    <a:pt x="294" y="319"/>
                  </a:cubicBezTo>
                  <a:cubicBezTo>
                    <a:pt x="287" y="295"/>
                    <a:pt x="281" y="273"/>
                    <a:pt x="262" y="254"/>
                  </a:cubicBezTo>
                  <a:cubicBezTo>
                    <a:pt x="244" y="236"/>
                    <a:pt x="221" y="229"/>
                    <a:pt x="197" y="222"/>
                  </a:cubicBezTo>
                  <a:cubicBezTo>
                    <a:pt x="172" y="215"/>
                    <a:pt x="146" y="207"/>
                    <a:pt x="124" y="185"/>
                  </a:cubicBezTo>
                  <a:cubicBezTo>
                    <a:pt x="102" y="163"/>
                    <a:pt x="95" y="137"/>
                    <a:pt x="87" y="112"/>
                  </a:cubicBezTo>
                  <a:cubicBezTo>
                    <a:pt x="80" y="88"/>
                    <a:pt x="74" y="66"/>
                    <a:pt x="55" y="47"/>
                  </a:cubicBezTo>
                  <a:cubicBezTo>
                    <a:pt x="38" y="31"/>
                    <a:pt x="19" y="24"/>
                    <a:pt x="0" y="1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5" y="6"/>
                    <a:pt x="49" y="14"/>
                    <a:pt x="68" y="34"/>
                  </a:cubicBezTo>
                  <a:cubicBezTo>
                    <a:pt x="90" y="56"/>
                    <a:pt x="98" y="82"/>
                    <a:pt x="105" y="107"/>
                  </a:cubicBezTo>
                  <a:cubicBezTo>
                    <a:pt x="112" y="131"/>
                    <a:pt x="119" y="153"/>
                    <a:pt x="137" y="172"/>
                  </a:cubicBezTo>
                  <a:cubicBezTo>
                    <a:pt x="156" y="191"/>
                    <a:pt x="178" y="197"/>
                    <a:pt x="202" y="204"/>
                  </a:cubicBezTo>
                  <a:cubicBezTo>
                    <a:pt x="228" y="212"/>
                    <a:pt x="254" y="219"/>
                    <a:pt x="275" y="241"/>
                  </a:cubicBezTo>
                  <a:cubicBezTo>
                    <a:pt x="297" y="263"/>
                    <a:pt x="305" y="289"/>
                    <a:pt x="312" y="314"/>
                  </a:cubicBezTo>
                  <a:cubicBezTo>
                    <a:pt x="319" y="338"/>
                    <a:pt x="326" y="361"/>
                    <a:pt x="344" y="379"/>
                  </a:cubicBezTo>
                  <a:cubicBezTo>
                    <a:pt x="363" y="398"/>
                    <a:pt x="386" y="404"/>
                    <a:pt x="410" y="411"/>
                  </a:cubicBezTo>
                  <a:cubicBezTo>
                    <a:pt x="435" y="419"/>
                    <a:pt x="461" y="426"/>
                    <a:pt x="483" y="448"/>
                  </a:cubicBezTo>
                  <a:cubicBezTo>
                    <a:pt x="505" y="470"/>
                    <a:pt x="512" y="496"/>
                    <a:pt x="519" y="521"/>
                  </a:cubicBezTo>
                  <a:cubicBezTo>
                    <a:pt x="526" y="545"/>
                    <a:pt x="533" y="568"/>
                    <a:pt x="552" y="586"/>
                  </a:cubicBezTo>
                  <a:cubicBezTo>
                    <a:pt x="570" y="605"/>
                    <a:pt x="593" y="611"/>
                    <a:pt x="617" y="618"/>
                  </a:cubicBezTo>
                  <a:cubicBezTo>
                    <a:pt x="642" y="626"/>
                    <a:pt x="668" y="633"/>
                    <a:pt x="690" y="655"/>
                  </a:cubicBezTo>
                  <a:cubicBezTo>
                    <a:pt x="709" y="675"/>
                    <a:pt x="718" y="698"/>
                    <a:pt x="724" y="719"/>
                  </a:cubicBezTo>
                  <a:lnTo>
                    <a:pt x="706" y="7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íṥlîḍè"/>
            <p:cNvSpPr/>
            <p:nvPr/>
          </p:nvSpPr>
          <p:spPr bwMode="auto">
            <a:xfrm>
              <a:off x="3867150" y="3125787"/>
              <a:ext cx="2530475" cy="2530475"/>
            </a:xfrm>
            <a:custGeom>
              <a:avLst/>
              <a:gdLst>
                <a:gd name="T0" fmla="*/ 655 w 671"/>
                <a:gd name="T1" fmla="*/ 671 h 671"/>
                <a:gd name="T2" fmla="*/ 641 w 671"/>
                <a:gd name="T3" fmla="*/ 652 h 671"/>
                <a:gd name="T4" fmla="*/ 576 w 671"/>
                <a:gd name="T5" fmla="*/ 620 h 671"/>
                <a:gd name="T6" fmla="*/ 503 w 671"/>
                <a:gd name="T7" fmla="*/ 583 h 671"/>
                <a:gd name="T8" fmla="*/ 466 w 671"/>
                <a:gd name="T9" fmla="*/ 510 h 671"/>
                <a:gd name="T10" fmla="*/ 433 w 671"/>
                <a:gd name="T11" fmla="*/ 445 h 671"/>
                <a:gd name="T12" fmla="*/ 368 w 671"/>
                <a:gd name="T13" fmla="*/ 413 h 671"/>
                <a:gd name="T14" fmla="*/ 295 w 671"/>
                <a:gd name="T15" fmla="*/ 376 h 671"/>
                <a:gd name="T16" fmla="*/ 258 w 671"/>
                <a:gd name="T17" fmla="*/ 303 h 671"/>
                <a:gd name="T18" fmla="*/ 226 w 671"/>
                <a:gd name="T19" fmla="*/ 238 h 671"/>
                <a:gd name="T20" fmla="*/ 161 w 671"/>
                <a:gd name="T21" fmla="*/ 206 h 671"/>
                <a:gd name="T22" fmla="*/ 88 w 671"/>
                <a:gd name="T23" fmla="*/ 169 h 671"/>
                <a:gd name="T24" fmla="*/ 51 w 671"/>
                <a:gd name="T25" fmla="*/ 96 h 671"/>
                <a:gd name="T26" fmla="*/ 19 w 671"/>
                <a:gd name="T27" fmla="*/ 31 h 671"/>
                <a:gd name="T28" fmla="*/ 0 w 671"/>
                <a:gd name="T29" fmla="*/ 17 h 671"/>
                <a:gd name="T30" fmla="*/ 10 w 671"/>
                <a:gd name="T31" fmla="*/ 0 h 671"/>
                <a:gd name="T32" fmla="*/ 32 w 671"/>
                <a:gd name="T33" fmla="*/ 18 h 671"/>
                <a:gd name="T34" fmla="*/ 69 w 671"/>
                <a:gd name="T35" fmla="*/ 91 h 671"/>
                <a:gd name="T36" fmla="*/ 101 w 671"/>
                <a:gd name="T37" fmla="*/ 156 h 671"/>
                <a:gd name="T38" fmla="*/ 167 w 671"/>
                <a:gd name="T39" fmla="*/ 188 h 671"/>
                <a:gd name="T40" fmla="*/ 240 w 671"/>
                <a:gd name="T41" fmla="*/ 225 h 671"/>
                <a:gd name="T42" fmla="*/ 276 w 671"/>
                <a:gd name="T43" fmla="*/ 298 h 671"/>
                <a:gd name="T44" fmla="*/ 309 w 671"/>
                <a:gd name="T45" fmla="*/ 363 h 671"/>
                <a:gd name="T46" fmla="*/ 374 w 671"/>
                <a:gd name="T47" fmla="*/ 395 h 671"/>
                <a:gd name="T48" fmla="*/ 447 w 671"/>
                <a:gd name="T49" fmla="*/ 432 h 671"/>
                <a:gd name="T50" fmla="*/ 484 w 671"/>
                <a:gd name="T51" fmla="*/ 505 h 671"/>
                <a:gd name="T52" fmla="*/ 516 w 671"/>
                <a:gd name="T53" fmla="*/ 570 h 671"/>
                <a:gd name="T54" fmla="*/ 581 w 671"/>
                <a:gd name="T55" fmla="*/ 602 h 671"/>
                <a:gd name="T56" fmla="*/ 654 w 671"/>
                <a:gd name="T57" fmla="*/ 639 h 671"/>
                <a:gd name="T58" fmla="*/ 671 w 671"/>
                <a:gd name="T59" fmla="*/ 662 h 671"/>
                <a:gd name="T60" fmla="*/ 655 w 671"/>
                <a:gd name="T6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1" h="671">
                  <a:moveTo>
                    <a:pt x="655" y="671"/>
                  </a:moveTo>
                  <a:cubicBezTo>
                    <a:pt x="651" y="664"/>
                    <a:pt x="646" y="658"/>
                    <a:pt x="641" y="652"/>
                  </a:cubicBezTo>
                  <a:cubicBezTo>
                    <a:pt x="622" y="634"/>
                    <a:pt x="600" y="627"/>
                    <a:pt x="576" y="620"/>
                  </a:cubicBezTo>
                  <a:cubicBezTo>
                    <a:pt x="550" y="613"/>
                    <a:pt x="524" y="605"/>
                    <a:pt x="503" y="583"/>
                  </a:cubicBezTo>
                  <a:cubicBezTo>
                    <a:pt x="481" y="562"/>
                    <a:pt x="473" y="536"/>
                    <a:pt x="466" y="510"/>
                  </a:cubicBezTo>
                  <a:cubicBezTo>
                    <a:pt x="459" y="486"/>
                    <a:pt x="452" y="464"/>
                    <a:pt x="433" y="445"/>
                  </a:cubicBezTo>
                  <a:cubicBezTo>
                    <a:pt x="415" y="427"/>
                    <a:pt x="392" y="420"/>
                    <a:pt x="368" y="413"/>
                  </a:cubicBezTo>
                  <a:cubicBezTo>
                    <a:pt x="343" y="406"/>
                    <a:pt x="317" y="398"/>
                    <a:pt x="295" y="376"/>
                  </a:cubicBezTo>
                  <a:cubicBezTo>
                    <a:pt x="273" y="354"/>
                    <a:pt x="266" y="328"/>
                    <a:pt x="258" y="303"/>
                  </a:cubicBezTo>
                  <a:cubicBezTo>
                    <a:pt x="251" y="279"/>
                    <a:pt x="245" y="257"/>
                    <a:pt x="226" y="238"/>
                  </a:cubicBezTo>
                  <a:cubicBezTo>
                    <a:pt x="208" y="220"/>
                    <a:pt x="185" y="213"/>
                    <a:pt x="161" y="206"/>
                  </a:cubicBezTo>
                  <a:cubicBezTo>
                    <a:pt x="136" y="199"/>
                    <a:pt x="110" y="191"/>
                    <a:pt x="88" y="169"/>
                  </a:cubicBezTo>
                  <a:cubicBezTo>
                    <a:pt x="66" y="147"/>
                    <a:pt x="59" y="121"/>
                    <a:pt x="51" y="96"/>
                  </a:cubicBezTo>
                  <a:cubicBezTo>
                    <a:pt x="44" y="72"/>
                    <a:pt x="38" y="50"/>
                    <a:pt x="19" y="31"/>
                  </a:cubicBezTo>
                  <a:cubicBezTo>
                    <a:pt x="14" y="25"/>
                    <a:pt x="8" y="21"/>
                    <a:pt x="0" y="1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5"/>
                    <a:pt x="26" y="11"/>
                    <a:pt x="32" y="18"/>
                  </a:cubicBezTo>
                  <a:cubicBezTo>
                    <a:pt x="54" y="40"/>
                    <a:pt x="62" y="66"/>
                    <a:pt x="69" y="91"/>
                  </a:cubicBezTo>
                  <a:cubicBezTo>
                    <a:pt x="76" y="115"/>
                    <a:pt x="83" y="137"/>
                    <a:pt x="101" y="156"/>
                  </a:cubicBezTo>
                  <a:cubicBezTo>
                    <a:pt x="120" y="174"/>
                    <a:pt x="143" y="181"/>
                    <a:pt x="167" y="188"/>
                  </a:cubicBezTo>
                  <a:cubicBezTo>
                    <a:pt x="192" y="195"/>
                    <a:pt x="218" y="203"/>
                    <a:pt x="240" y="225"/>
                  </a:cubicBezTo>
                  <a:cubicBezTo>
                    <a:pt x="262" y="247"/>
                    <a:pt x="269" y="273"/>
                    <a:pt x="276" y="298"/>
                  </a:cubicBezTo>
                  <a:cubicBezTo>
                    <a:pt x="283" y="322"/>
                    <a:pt x="290" y="344"/>
                    <a:pt x="309" y="363"/>
                  </a:cubicBezTo>
                  <a:cubicBezTo>
                    <a:pt x="327" y="382"/>
                    <a:pt x="350" y="388"/>
                    <a:pt x="374" y="395"/>
                  </a:cubicBezTo>
                  <a:cubicBezTo>
                    <a:pt x="399" y="403"/>
                    <a:pt x="425" y="410"/>
                    <a:pt x="447" y="432"/>
                  </a:cubicBezTo>
                  <a:cubicBezTo>
                    <a:pt x="469" y="454"/>
                    <a:pt x="476" y="480"/>
                    <a:pt x="484" y="505"/>
                  </a:cubicBezTo>
                  <a:cubicBezTo>
                    <a:pt x="491" y="529"/>
                    <a:pt x="497" y="552"/>
                    <a:pt x="516" y="570"/>
                  </a:cubicBezTo>
                  <a:cubicBezTo>
                    <a:pt x="534" y="589"/>
                    <a:pt x="557" y="595"/>
                    <a:pt x="581" y="602"/>
                  </a:cubicBezTo>
                  <a:cubicBezTo>
                    <a:pt x="606" y="610"/>
                    <a:pt x="632" y="617"/>
                    <a:pt x="654" y="639"/>
                  </a:cubicBezTo>
                  <a:cubicBezTo>
                    <a:pt x="661" y="646"/>
                    <a:pt x="666" y="653"/>
                    <a:pt x="671" y="662"/>
                  </a:cubicBezTo>
                  <a:lnTo>
                    <a:pt x="655" y="6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ïṩlîḋé"/>
            <p:cNvSpPr/>
            <p:nvPr/>
          </p:nvSpPr>
          <p:spPr bwMode="auto">
            <a:xfrm>
              <a:off x="3854450" y="3441700"/>
              <a:ext cx="2230438" cy="2230438"/>
            </a:xfrm>
            <a:custGeom>
              <a:avLst/>
              <a:gdLst>
                <a:gd name="T0" fmla="*/ 582 w 591"/>
                <a:gd name="T1" fmla="*/ 591 h 591"/>
                <a:gd name="T2" fmla="*/ 540 w 591"/>
                <a:gd name="T3" fmla="*/ 575 h 591"/>
                <a:gd name="T4" fmla="*/ 467 w 591"/>
                <a:gd name="T5" fmla="*/ 538 h 591"/>
                <a:gd name="T6" fmla="*/ 430 w 591"/>
                <a:gd name="T7" fmla="*/ 465 h 591"/>
                <a:gd name="T8" fmla="*/ 398 w 591"/>
                <a:gd name="T9" fmla="*/ 400 h 591"/>
                <a:gd name="T10" fmla="*/ 333 w 591"/>
                <a:gd name="T11" fmla="*/ 368 h 591"/>
                <a:gd name="T12" fmla="*/ 260 w 591"/>
                <a:gd name="T13" fmla="*/ 331 h 591"/>
                <a:gd name="T14" fmla="*/ 223 w 591"/>
                <a:gd name="T15" fmla="*/ 258 h 591"/>
                <a:gd name="T16" fmla="*/ 190 w 591"/>
                <a:gd name="T17" fmla="*/ 193 h 591"/>
                <a:gd name="T18" fmla="*/ 125 w 591"/>
                <a:gd name="T19" fmla="*/ 161 h 591"/>
                <a:gd name="T20" fmla="*/ 52 w 591"/>
                <a:gd name="T21" fmla="*/ 124 h 591"/>
                <a:gd name="T22" fmla="*/ 15 w 591"/>
                <a:gd name="T23" fmla="*/ 51 h 591"/>
                <a:gd name="T24" fmla="*/ 0 w 591"/>
                <a:gd name="T25" fmla="*/ 9 h 591"/>
                <a:gd name="T26" fmla="*/ 17 w 591"/>
                <a:gd name="T27" fmla="*/ 0 h 591"/>
                <a:gd name="T28" fmla="*/ 33 w 591"/>
                <a:gd name="T29" fmla="*/ 46 h 591"/>
                <a:gd name="T30" fmla="*/ 66 w 591"/>
                <a:gd name="T31" fmla="*/ 111 h 591"/>
                <a:gd name="T32" fmla="*/ 131 w 591"/>
                <a:gd name="T33" fmla="*/ 143 h 591"/>
                <a:gd name="T34" fmla="*/ 204 w 591"/>
                <a:gd name="T35" fmla="*/ 180 h 591"/>
                <a:gd name="T36" fmla="*/ 241 w 591"/>
                <a:gd name="T37" fmla="*/ 253 h 591"/>
                <a:gd name="T38" fmla="*/ 273 w 591"/>
                <a:gd name="T39" fmla="*/ 318 h 591"/>
                <a:gd name="T40" fmla="*/ 338 w 591"/>
                <a:gd name="T41" fmla="*/ 350 h 591"/>
                <a:gd name="T42" fmla="*/ 411 w 591"/>
                <a:gd name="T43" fmla="*/ 387 h 591"/>
                <a:gd name="T44" fmla="*/ 448 w 591"/>
                <a:gd name="T45" fmla="*/ 460 h 591"/>
                <a:gd name="T46" fmla="*/ 480 w 591"/>
                <a:gd name="T47" fmla="*/ 525 h 591"/>
                <a:gd name="T48" fmla="*/ 545 w 591"/>
                <a:gd name="T49" fmla="*/ 557 h 591"/>
                <a:gd name="T50" fmla="*/ 591 w 591"/>
                <a:gd name="T51" fmla="*/ 574 h 591"/>
                <a:gd name="T52" fmla="*/ 582 w 591"/>
                <a:gd name="T53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1" h="591">
                  <a:moveTo>
                    <a:pt x="582" y="591"/>
                  </a:moveTo>
                  <a:cubicBezTo>
                    <a:pt x="569" y="584"/>
                    <a:pt x="555" y="580"/>
                    <a:pt x="540" y="575"/>
                  </a:cubicBezTo>
                  <a:cubicBezTo>
                    <a:pt x="515" y="568"/>
                    <a:pt x="489" y="560"/>
                    <a:pt x="467" y="538"/>
                  </a:cubicBezTo>
                  <a:cubicBezTo>
                    <a:pt x="445" y="516"/>
                    <a:pt x="437" y="490"/>
                    <a:pt x="430" y="465"/>
                  </a:cubicBezTo>
                  <a:cubicBezTo>
                    <a:pt x="423" y="441"/>
                    <a:pt x="416" y="419"/>
                    <a:pt x="398" y="400"/>
                  </a:cubicBezTo>
                  <a:cubicBezTo>
                    <a:pt x="379" y="382"/>
                    <a:pt x="357" y="375"/>
                    <a:pt x="333" y="368"/>
                  </a:cubicBezTo>
                  <a:cubicBezTo>
                    <a:pt x="307" y="361"/>
                    <a:pt x="281" y="353"/>
                    <a:pt x="260" y="331"/>
                  </a:cubicBezTo>
                  <a:cubicBezTo>
                    <a:pt x="238" y="309"/>
                    <a:pt x="230" y="283"/>
                    <a:pt x="223" y="258"/>
                  </a:cubicBezTo>
                  <a:cubicBezTo>
                    <a:pt x="216" y="234"/>
                    <a:pt x="209" y="212"/>
                    <a:pt x="190" y="193"/>
                  </a:cubicBezTo>
                  <a:cubicBezTo>
                    <a:pt x="172" y="174"/>
                    <a:pt x="149" y="168"/>
                    <a:pt x="125" y="161"/>
                  </a:cubicBezTo>
                  <a:cubicBezTo>
                    <a:pt x="100" y="153"/>
                    <a:pt x="74" y="146"/>
                    <a:pt x="52" y="124"/>
                  </a:cubicBezTo>
                  <a:cubicBezTo>
                    <a:pt x="30" y="102"/>
                    <a:pt x="23" y="76"/>
                    <a:pt x="15" y="51"/>
                  </a:cubicBezTo>
                  <a:cubicBezTo>
                    <a:pt x="11" y="36"/>
                    <a:pt x="7" y="22"/>
                    <a:pt x="0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5"/>
                    <a:pt x="29" y="30"/>
                    <a:pt x="33" y="46"/>
                  </a:cubicBezTo>
                  <a:cubicBezTo>
                    <a:pt x="40" y="70"/>
                    <a:pt x="47" y="92"/>
                    <a:pt x="66" y="111"/>
                  </a:cubicBezTo>
                  <a:cubicBezTo>
                    <a:pt x="84" y="129"/>
                    <a:pt x="107" y="136"/>
                    <a:pt x="131" y="143"/>
                  </a:cubicBezTo>
                  <a:cubicBezTo>
                    <a:pt x="156" y="150"/>
                    <a:pt x="182" y="158"/>
                    <a:pt x="204" y="180"/>
                  </a:cubicBezTo>
                  <a:cubicBezTo>
                    <a:pt x="226" y="202"/>
                    <a:pt x="233" y="228"/>
                    <a:pt x="241" y="253"/>
                  </a:cubicBezTo>
                  <a:cubicBezTo>
                    <a:pt x="248" y="277"/>
                    <a:pt x="254" y="299"/>
                    <a:pt x="273" y="318"/>
                  </a:cubicBezTo>
                  <a:cubicBezTo>
                    <a:pt x="291" y="336"/>
                    <a:pt x="314" y="343"/>
                    <a:pt x="338" y="350"/>
                  </a:cubicBezTo>
                  <a:cubicBezTo>
                    <a:pt x="363" y="357"/>
                    <a:pt x="389" y="365"/>
                    <a:pt x="411" y="387"/>
                  </a:cubicBezTo>
                  <a:cubicBezTo>
                    <a:pt x="433" y="409"/>
                    <a:pt x="440" y="435"/>
                    <a:pt x="448" y="460"/>
                  </a:cubicBezTo>
                  <a:cubicBezTo>
                    <a:pt x="455" y="484"/>
                    <a:pt x="461" y="506"/>
                    <a:pt x="480" y="525"/>
                  </a:cubicBezTo>
                  <a:cubicBezTo>
                    <a:pt x="498" y="544"/>
                    <a:pt x="521" y="550"/>
                    <a:pt x="545" y="557"/>
                  </a:cubicBezTo>
                  <a:cubicBezTo>
                    <a:pt x="560" y="562"/>
                    <a:pt x="576" y="566"/>
                    <a:pt x="591" y="574"/>
                  </a:cubicBezTo>
                  <a:lnTo>
                    <a:pt x="582" y="59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íšḻíḓè"/>
            <p:cNvSpPr/>
            <p:nvPr/>
          </p:nvSpPr>
          <p:spPr bwMode="auto">
            <a:xfrm>
              <a:off x="3854450" y="3956050"/>
              <a:ext cx="1712913" cy="1711325"/>
            </a:xfrm>
            <a:custGeom>
              <a:avLst/>
              <a:gdLst>
                <a:gd name="T0" fmla="*/ 444 w 454"/>
                <a:gd name="T1" fmla="*/ 454 h 454"/>
                <a:gd name="T2" fmla="*/ 428 w 454"/>
                <a:gd name="T3" fmla="*/ 441 h 454"/>
                <a:gd name="T4" fmla="*/ 391 w 454"/>
                <a:gd name="T5" fmla="*/ 368 h 454"/>
                <a:gd name="T6" fmla="*/ 359 w 454"/>
                <a:gd name="T7" fmla="*/ 303 h 454"/>
                <a:gd name="T8" fmla="*/ 294 w 454"/>
                <a:gd name="T9" fmla="*/ 271 h 454"/>
                <a:gd name="T10" fmla="*/ 221 w 454"/>
                <a:gd name="T11" fmla="*/ 234 h 454"/>
                <a:gd name="T12" fmla="*/ 184 w 454"/>
                <a:gd name="T13" fmla="*/ 161 h 454"/>
                <a:gd name="T14" fmla="*/ 152 w 454"/>
                <a:gd name="T15" fmla="*/ 96 h 454"/>
                <a:gd name="T16" fmla="*/ 87 w 454"/>
                <a:gd name="T17" fmla="*/ 64 h 454"/>
                <a:gd name="T18" fmla="*/ 14 w 454"/>
                <a:gd name="T19" fmla="*/ 27 h 454"/>
                <a:gd name="T20" fmla="*/ 0 w 454"/>
                <a:gd name="T21" fmla="*/ 11 h 454"/>
                <a:gd name="T22" fmla="*/ 16 w 454"/>
                <a:gd name="T23" fmla="*/ 0 h 454"/>
                <a:gd name="T24" fmla="*/ 27 w 454"/>
                <a:gd name="T25" fmla="*/ 14 h 454"/>
                <a:gd name="T26" fmla="*/ 92 w 454"/>
                <a:gd name="T27" fmla="*/ 46 h 454"/>
                <a:gd name="T28" fmla="*/ 165 w 454"/>
                <a:gd name="T29" fmla="*/ 83 h 454"/>
                <a:gd name="T30" fmla="*/ 202 w 454"/>
                <a:gd name="T31" fmla="*/ 156 h 454"/>
                <a:gd name="T32" fmla="*/ 234 w 454"/>
                <a:gd name="T33" fmla="*/ 221 h 454"/>
                <a:gd name="T34" fmla="*/ 299 w 454"/>
                <a:gd name="T35" fmla="*/ 253 h 454"/>
                <a:gd name="T36" fmla="*/ 372 w 454"/>
                <a:gd name="T37" fmla="*/ 290 h 454"/>
                <a:gd name="T38" fmla="*/ 409 w 454"/>
                <a:gd name="T39" fmla="*/ 363 h 454"/>
                <a:gd name="T40" fmla="*/ 441 w 454"/>
                <a:gd name="T41" fmla="*/ 428 h 454"/>
                <a:gd name="T42" fmla="*/ 454 w 454"/>
                <a:gd name="T43" fmla="*/ 439 h 454"/>
                <a:gd name="T44" fmla="*/ 444 w 454"/>
                <a:gd name="T4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4" h="454">
                  <a:moveTo>
                    <a:pt x="444" y="454"/>
                  </a:moveTo>
                  <a:cubicBezTo>
                    <a:pt x="438" y="450"/>
                    <a:pt x="433" y="446"/>
                    <a:pt x="428" y="441"/>
                  </a:cubicBezTo>
                  <a:cubicBezTo>
                    <a:pt x="406" y="419"/>
                    <a:pt x="398" y="393"/>
                    <a:pt x="391" y="368"/>
                  </a:cubicBezTo>
                  <a:cubicBezTo>
                    <a:pt x="384" y="344"/>
                    <a:pt x="377" y="322"/>
                    <a:pt x="359" y="303"/>
                  </a:cubicBezTo>
                  <a:cubicBezTo>
                    <a:pt x="340" y="284"/>
                    <a:pt x="318" y="278"/>
                    <a:pt x="294" y="271"/>
                  </a:cubicBezTo>
                  <a:cubicBezTo>
                    <a:pt x="269" y="263"/>
                    <a:pt x="243" y="256"/>
                    <a:pt x="221" y="234"/>
                  </a:cubicBezTo>
                  <a:cubicBezTo>
                    <a:pt x="199" y="212"/>
                    <a:pt x="191" y="186"/>
                    <a:pt x="184" y="161"/>
                  </a:cubicBezTo>
                  <a:cubicBezTo>
                    <a:pt x="177" y="137"/>
                    <a:pt x="170" y="114"/>
                    <a:pt x="152" y="96"/>
                  </a:cubicBezTo>
                  <a:cubicBezTo>
                    <a:pt x="133" y="77"/>
                    <a:pt x="111" y="71"/>
                    <a:pt x="87" y="64"/>
                  </a:cubicBezTo>
                  <a:cubicBezTo>
                    <a:pt x="61" y="56"/>
                    <a:pt x="35" y="49"/>
                    <a:pt x="14" y="27"/>
                  </a:cubicBezTo>
                  <a:cubicBezTo>
                    <a:pt x="9" y="22"/>
                    <a:pt x="4" y="17"/>
                    <a:pt x="0" y="1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5"/>
                    <a:pt x="23" y="10"/>
                    <a:pt x="27" y="14"/>
                  </a:cubicBezTo>
                  <a:cubicBezTo>
                    <a:pt x="45" y="32"/>
                    <a:pt x="68" y="39"/>
                    <a:pt x="92" y="46"/>
                  </a:cubicBezTo>
                  <a:cubicBezTo>
                    <a:pt x="117" y="53"/>
                    <a:pt x="143" y="61"/>
                    <a:pt x="165" y="83"/>
                  </a:cubicBezTo>
                  <a:cubicBezTo>
                    <a:pt x="187" y="105"/>
                    <a:pt x="194" y="131"/>
                    <a:pt x="202" y="156"/>
                  </a:cubicBezTo>
                  <a:cubicBezTo>
                    <a:pt x="209" y="180"/>
                    <a:pt x="215" y="202"/>
                    <a:pt x="234" y="221"/>
                  </a:cubicBezTo>
                  <a:cubicBezTo>
                    <a:pt x="252" y="239"/>
                    <a:pt x="275" y="246"/>
                    <a:pt x="299" y="253"/>
                  </a:cubicBezTo>
                  <a:cubicBezTo>
                    <a:pt x="324" y="260"/>
                    <a:pt x="350" y="268"/>
                    <a:pt x="372" y="290"/>
                  </a:cubicBezTo>
                  <a:cubicBezTo>
                    <a:pt x="394" y="312"/>
                    <a:pt x="402" y="338"/>
                    <a:pt x="409" y="363"/>
                  </a:cubicBezTo>
                  <a:cubicBezTo>
                    <a:pt x="416" y="387"/>
                    <a:pt x="423" y="409"/>
                    <a:pt x="441" y="428"/>
                  </a:cubicBezTo>
                  <a:cubicBezTo>
                    <a:pt x="445" y="432"/>
                    <a:pt x="449" y="435"/>
                    <a:pt x="454" y="439"/>
                  </a:cubicBezTo>
                  <a:lnTo>
                    <a:pt x="444" y="45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îSḷídé"/>
            <p:cNvSpPr/>
            <p:nvPr/>
          </p:nvSpPr>
          <p:spPr bwMode="auto">
            <a:xfrm>
              <a:off x="3870325" y="4219575"/>
              <a:ext cx="1436688" cy="1436688"/>
            </a:xfrm>
            <a:custGeom>
              <a:avLst/>
              <a:gdLst>
                <a:gd name="T0" fmla="*/ 364 w 381"/>
                <a:gd name="T1" fmla="*/ 381 h 381"/>
                <a:gd name="T2" fmla="*/ 348 w 381"/>
                <a:gd name="T3" fmla="*/ 337 h 381"/>
                <a:gd name="T4" fmla="*/ 316 w 381"/>
                <a:gd name="T5" fmla="*/ 272 h 381"/>
                <a:gd name="T6" fmla="*/ 251 w 381"/>
                <a:gd name="T7" fmla="*/ 240 h 381"/>
                <a:gd name="T8" fmla="*/ 178 w 381"/>
                <a:gd name="T9" fmla="*/ 203 h 381"/>
                <a:gd name="T10" fmla="*/ 141 w 381"/>
                <a:gd name="T11" fmla="*/ 130 h 381"/>
                <a:gd name="T12" fmla="*/ 109 w 381"/>
                <a:gd name="T13" fmla="*/ 65 h 381"/>
                <a:gd name="T14" fmla="*/ 44 w 381"/>
                <a:gd name="T15" fmla="*/ 33 h 381"/>
                <a:gd name="T16" fmla="*/ 0 w 381"/>
                <a:gd name="T17" fmla="*/ 17 h 381"/>
                <a:gd name="T18" fmla="*/ 8 w 381"/>
                <a:gd name="T19" fmla="*/ 0 h 381"/>
                <a:gd name="T20" fmla="*/ 49 w 381"/>
                <a:gd name="T21" fmla="*/ 15 h 381"/>
                <a:gd name="T22" fmla="*/ 122 w 381"/>
                <a:gd name="T23" fmla="*/ 51 h 381"/>
                <a:gd name="T24" fmla="*/ 159 w 381"/>
                <a:gd name="T25" fmla="*/ 124 h 381"/>
                <a:gd name="T26" fmla="*/ 191 w 381"/>
                <a:gd name="T27" fmla="*/ 190 h 381"/>
                <a:gd name="T28" fmla="*/ 256 w 381"/>
                <a:gd name="T29" fmla="*/ 222 h 381"/>
                <a:gd name="T30" fmla="*/ 329 w 381"/>
                <a:gd name="T31" fmla="*/ 259 h 381"/>
                <a:gd name="T32" fmla="*/ 366 w 381"/>
                <a:gd name="T33" fmla="*/ 332 h 381"/>
                <a:gd name="T34" fmla="*/ 381 w 381"/>
                <a:gd name="T35" fmla="*/ 372 h 381"/>
                <a:gd name="T36" fmla="*/ 364 w 381"/>
                <a:gd name="T3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1" h="381">
                  <a:moveTo>
                    <a:pt x="364" y="381"/>
                  </a:moveTo>
                  <a:cubicBezTo>
                    <a:pt x="357" y="366"/>
                    <a:pt x="352" y="351"/>
                    <a:pt x="348" y="337"/>
                  </a:cubicBezTo>
                  <a:cubicBezTo>
                    <a:pt x="341" y="313"/>
                    <a:pt x="334" y="290"/>
                    <a:pt x="316" y="272"/>
                  </a:cubicBezTo>
                  <a:cubicBezTo>
                    <a:pt x="297" y="253"/>
                    <a:pt x="275" y="247"/>
                    <a:pt x="251" y="240"/>
                  </a:cubicBezTo>
                  <a:cubicBezTo>
                    <a:pt x="226" y="232"/>
                    <a:pt x="200" y="225"/>
                    <a:pt x="178" y="203"/>
                  </a:cubicBezTo>
                  <a:cubicBezTo>
                    <a:pt x="156" y="181"/>
                    <a:pt x="148" y="155"/>
                    <a:pt x="141" y="130"/>
                  </a:cubicBezTo>
                  <a:cubicBezTo>
                    <a:pt x="134" y="106"/>
                    <a:pt x="127" y="83"/>
                    <a:pt x="109" y="65"/>
                  </a:cubicBezTo>
                  <a:cubicBezTo>
                    <a:pt x="90" y="46"/>
                    <a:pt x="68" y="40"/>
                    <a:pt x="44" y="33"/>
                  </a:cubicBezTo>
                  <a:cubicBezTo>
                    <a:pt x="29" y="28"/>
                    <a:pt x="14" y="24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1" y="6"/>
                    <a:pt x="35" y="10"/>
                    <a:pt x="49" y="15"/>
                  </a:cubicBezTo>
                  <a:cubicBezTo>
                    <a:pt x="74" y="22"/>
                    <a:pt x="100" y="30"/>
                    <a:pt x="122" y="51"/>
                  </a:cubicBezTo>
                  <a:cubicBezTo>
                    <a:pt x="144" y="73"/>
                    <a:pt x="152" y="99"/>
                    <a:pt x="159" y="124"/>
                  </a:cubicBezTo>
                  <a:cubicBezTo>
                    <a:pt x="166" y="148"/>
                    <a:pt x="173" y="171"/>
                    <a:pt x="191" y="190"/>
                  </a:cubicBezTo>
                  <a:cubicBezTo>
                    <a:pt x="210" y="208"/>
                    <a:pt x="232" y="215"/>
                    <a:pt x="256" y="222"/>
                  </a:cubicBezTo>
                  <a:cubicBezTo>
                    <a:pt x="281" y="229"/>
                    <a:pt x="307" y="237"/>
                    <a:pt x="329" y="259"/>
                  </a:cubicBezTo>
                  <a:cubicBezTo>
                    <a:pt x="351" y="281"/>
                    <a:pt x="359" y="307"/>
                    <a:pt x="366" y="332"/>
                  </a:cubicBezTo>
                  <a:cubicBezTo>
                    <a:pt x="370" y="346"/>
                    <a:pt x="374" y="359"/>
                    <a:pt x="381" y="372"/>
                  </a:cubicBezTo>
                  <a:lnTo>
                    <a:pt x="364" y="3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íşľïḍê"/>
            <p:cNvSpPr/>
            <p:nvPr/>
          </p:nvSpPr>
          <p:spPr bwMode="auto">
            <a:xfrm>
              <a:off x="3878263" y="4416425"/>
              <a:ext cx="1228725" cy="1233488"/>
            </a:xfrm>
            <a:custGeom>
              <a:avLst/>
              <a:gdLst>
                <a:gd name="T0" fmla="*/ 308 w 326"/>
                <a:gd name="T1" fmla="*/ 327 h 327"/>
                <a:gd name="T2" fmla="*/ 307 w 326"/>
                <a:gd name="T3" fmla="*/ 324 h 327"/>
                <a:gd name="T4" fmla="*/ 275 w 326"/>
                <a:gd name="T5" fmla="*/ 259 h 327"/>
                <a:gd name="T6" fmla="*/ 210 w 326"/>
                <a:gd name="T7" fmla="*/ 227 h 327"/>
                <a:gd name="T8" fmla="*/ 137 w 326"/>
                <a:gd name="T9" fmla="*/ 190 h 327"/>
                <a:gd name="T10" fmla="*/ 100 w 326"/>
                <a:gd name="T11" fmla="*/ 117 h 327"/>
                <a:gd name="T12" fmla="*/ 68 w 326"/>
                <a:gd name="T13" fmla="*/ 52 h 327"/>
                <a:gd name="T14" fmla="*/ 3 w 326"/>
                <a:gd name="T15" fmla="*/ 19 h 327"/>
                <a:gd name="T16" fmla="*/ 0 w 326"/>
                <a:gd name="T17" fmla="*/ 18 h 327"/>
                <a:gd name="T18" fmla="*/ 5 w 326"/>
                <a:gd name="T19" fmla="*/ 0 h 327"/>
                <a:gd name="T20" fmla="*/ 8 w 326"/>
                <a:gd name="T21" fmla="*/ 1 h 327"/>
                <a:gd name="T22" fmla="*/ 81 w 326"/>
                <a:gd name="T23" fmla="*/ 38 h 327"/>
                <a:gd name="T24" fmla="*/ 118 w 326"/>
                <a:gd name="T25" fmla="*/ 111 h 327"/>
                <a:gd name="T26" fmla="*/ 150 w 326"/>
                <a:gd name="T27" fmla="*/ 176 h 327"/>
                <a:gd name="T28" fmla="*/ 215 w 326"/>
                <a:gd name="T29" fmla="*/ 209 h 327"/>
                <a:gd name="T30" fmla="*/ 288 w 326"/>
                <a:gd name="T31" fmla="*/ 245 h 327"/>
                <a:gd name="T32" fmla="*/ 325 w 326"/>
                <a:gd name="T33" fmla="*/ 318 h 327"/>
                <a:gd name="T34" fmla="*/ 326 w 326"/>
                <a:gd name="T35" fmla="*/ 322 h 327"/>
                <a:gd name="T36" fmla="*/ 308 w 326"/>
                <a:gd name="T3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6" h="327">
                  <a:moveTo>
                    <a:pt x="308" y="327"/>
                  </a:moveTo>
                  <a:cubicBezTo>
                    <a:pt x="307" y="324"/>
                    <a:pt x="307" y="324"/>
                    <a:pt x="307" y="324"/>
                  </a:cubicBezTo>
                  <a:cubicBezTo>
                    <a:pt x="300" y="300"/>
                    <a:pt x="294" y="277"/>
                    <a:pt x="275" y="259"/>
                  </a:cubicBezTo>
                  <a:cubicBezTo>
                    <a:pt x="257" y="240"/>
                    <a:pt x="234" y="234"/>
                    <a:pt x="210" y="227"/>
                  </a:cubicBezTo>
                  <a:cubicBezTo>
                    <a:pt x="185" y="219"/>
                    <a:pt x="159" y="212"/>
                    <a:pt x="137" y="190"/>
                  </a:cubicBezTo>
                  <a:cubicBezTo>
                    <a:pt x="115" y="168"/>
                    <a:pt x="107" y="142"/>
                    <a:pt x="100" y="117"/>
                  </a:cubicBezTo>
                  <a:cubicBezTo>
                    <a:pt x="93" y="93"/>
                    <a:pt x="86" y="70"/>
                    <a:pt x="68" y="52"/>
                  </a:cubicBezTo>
                  <a:cubicBezTo>
                    <a:pt x="49" y="33"/>
                    <a:pt x="27" y="26"/>
                    <a:pt x="3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3" y="9"/>
                    <a:pt x="59" y="16"/>
                    <a:pt x="81" y="38"/>
                  </a:cubicBezTo>
                  <a:cubicBezTo>
                    <a:pt x="103" y="60"/>
                    <a:pt x="111" y="86"/>
                    <a:pt x="118" y="111"/>
                  </a:cubicBezTo>
                  <a:cubicBezTo>
                    <a:pt x="125" y="135"/>
                    <a:pt x="132" y="158"/>
                    <a:pt x="150" y="176"/>
                  </a:cubicBezTo>
                  <a:cubicBezTo>
                    <a:pt x="169" y="195"/>
                    <a:pt x="191" y="202"/>
                    <a:pt x="215" y="209"/>
                  </a:cubicBezTo>
                  <a:cubicBezTo>
                    <a:pt x="240" y="216"/>
                    <a:pt x="266" y="224"/>
                    <a:pt x="288" y="245"/>
                  </a:cubicBezTo>
                  <a:cubicBezTo>
                    <a:pt x="310" y="267"/>
                    <a:pt x="318" y="293"/>
                    <a:pt x="325" y="318"/>
                  </a:cubicBezTo>
                  <a:cubicBezTo>
                    <a:pt x="326" y="322"/>
                    <a:pt x="326" y="322"/>
                    <a:pt x="326" y="322"/>
                  </a:cubicBezTo>
                  <a:lnTo>
                    <a:pt x="308" y="3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iṩlïḓe"/>
            <p:cNvSpPr/>
            <p:nvPr/>
          </p:nvSpPr>
          <p:spPr bwMode="auto">
            <a:xfrm>
              <a:off x="3870325" y="4614862"/>
              <a:ext cx="1041400" cy="1038225"/>
            </a:xfrm>
            <a:custGeom>
              <a:avLst/>
              <a:gdLst>
                <a:gd name="T0" fmla="*/ 259 w 276"/>
                <a:gd name="T1" fmla="*/ 275 h 275"/>
                <a:gd name="T2" fmla="*/ 238 w 276"/>
                <a:gd name="T3" fmla="*/ 245 h 275"/>
                <a:gd name="T4" fmla="*/ 173 w 276"/>
                <a:gd name="T5" fmla="*/ 212 h 275"/>
                <a:gd name="T6" fmla="*/ 100 w 276"/>
                <a:gd name="T7" fmla="*/ 175 h 275"/>
                <a:gd name="T8" fmla="*/ 63 w 276"/>
                <a:gd name="T9" fmla="*/ 102 h 275"/>
                <a:gd name="T10" fmla="*/ 31 w 276"/>
                <a:gd name="T11" fmla="*/ 37 h 275"/>
                <a:gd name="T12" fmla="*/ 0 w 276"/>
                <a:gd name="T13" fmla="*/ 17 h 275"/>
                <a:gd name="T14" fmla="*/ 8 w 276"/>
                <a:gd name="T15" fmla="*/ 0 h 275"/>
                <a:gd name="T16" fmla="*/ 44 w 276"/>
                <a:gd name="T17" fmla="*/ 24 h 275"/>
                <a:gd name="T18" fmla="*/ 81 w 276"/>
                <a:gd name="T19" fmla="*/ 97 h 275"/>
                <a:gd name="T20" fmla="*/ 113 w 276"/>
                <a:gd name="T21" fmla="*/ 162 h 275"/>
                <a:gd name="T22" fmla="*/ 178 w 276"/>
                <a:gd name="T23" fmla="*/ 194 h 275"/>
                <a:gd name="T24" fmla="*/ 252 w 276"/>
                <a:gd name="T25" fmla="*/ 231 h 275"/>
                <a:gd name="T26" fmla="*/ 276 w 276"/>
                <a:gd name="T27" fmla="*/ 268 h 275"/>
                <a:gd name="T28" fmla="*/ 259 w 276"/>
                <a:gd name="T2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6" h="275">
                  <a:moveTo>
                    <a:pt x="259" y="275"/>
                  </a:moveTo>
                  <a:cubicBezTo>
                    <a:pt x="253" y="263"/>
                    <a:pt x="247" y="253"/>
                    <a:pt x="238" y="245"/>
                  </a:cubicBezTo>
                  <a:cubicBezTo>
                    <a:pt x="220" y="226"/>
                    <a:pt x="197" y="219"/>
                    <a:pt x="173" y="212"/>
                  </a:cubicBezTo>
                  <a:cubicBezTo>
                    <a:pt x="148" y="205"/>
                    <a:pt x="122" y="197"/>
                    <a:pt x="100" y="175"/>
                  </a:cubicBezTo>
                  <a:cubicBezTo>
                    <a:pt x="78" y="154"/>
                    <a:pt x="71" y="128"/>
                    <a:pt x="63" y="102"/>
                  </a:cubicBezTo>
                  <a:cubicBezTo>
                    <a:pt x="56" y="79"/>
                    <a:pt x="50" y="56"/>
                    <a:pt x="31" y="37"/>
                  </a:cubicBezTo>
                  <a:cubicBezTo>
                    <a:pt x="23" y="29"/>
                    <a:pt x="13" y="22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2" y="6"/>
                    <a:pt x="34" y="14"/>
                    <a:pt x="44" y="24"/>
                  </a:cubicBezTo>
                  <a:cubicBezTo>
                    <a:pt x="66" y="46"/>
                    <a:pt x="74" y="72"/>
                    <a:pt x="81" y="97"/>
                  </a:cubicBezTo>
                  <a:cubicBezTo>
                    <a:pt x="88" y="121"/>
                    <a:pt x="95" y="144"/>
                    <a:pt x="113" y="162"/>
                  </a:cubicBezTo>
                  <a:cubicBezTo>
                    <a:pt x="132" y="181"/>
                    <a:pt x="155" y="187"/>
                    <a:pt x="178" y="194"/>
                  </a:cubicBezTo>
                  <a:cubicBezTo>
                    <a:pt x="204" y="202"/>
                    <a:pt x="230" y="209"/>
                    <a:pt x="252" y="231"/>
                  </a:cubicBezTo>
                  <a:cubicBezTo>
                    <a:pt x="262" y="241"/>
                    <a:pt x="270" y="253"/>
                    <a:pt x="276" y="268"/>
                  </a:cubicBezTo>
                  <a:lnTo>
                    <a:pt x="259" y="2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íśľïḓê"/>
            <p:cNvSpPr/>
            <p:nvPr/>
          </p:nvSpPr>
          <p:spPr bwMode="auto">
            <a:xfrm>
              <a:off x="3859213" y="4875212"/>
              <a:ext cx="787400" cy="792163"/>
            </a:xfrm>
            <a:custGeom>
              <a:avLst/>
              <a:gdLst>
                <a:gd name="T0" fmla="*/ 197 w 209"/>
                <a:gd name="T1" fmla="*/ 210 h 210"/>
                <a:gd name="T2" fmla="*/ 137 w 209"/>
                <a:gd name="T3" fmla="*/ 182 h 210"/>
                <a:gd name="T4" fmla="*/ 64 w 209"/>
                <a:gd name="T5" fmla="*/ 145 h 210"/>
                <a:gd name="T6" fmla="*/ 27 w 209"/>
                <a:gd name="T7" fmla="*/ 72 h 210"/>
                <a:gd name="T8" fmla="*/ 0 w 209"/>
                <a:gd name="T9" fmla="*/ 12 h 210"/>
                <a:gd name="T10" fmla="*/ 14 w 209"/>
                <a:gd name="T11" fmla="*/ 0 h 210"/>
                <a:gd name="T12" fmla="*/ 45 w 209"/>
                <a:gd name="T13" fmla="*/ 67 h 210"/>
                <a:gd name="T14" fmla="*/ 78 w 209"/>
                <a:gd name="T15" fmla="*/ 132 h 210"/>
                <a:gd name="T16" fmla="*/ 143 w 209"/>
                <a:gd name="T17" fmla="*/ 164 h 210"/>
                <a:gd name="T18" fmla="*/ 209 w 209"/>
                <a:gd name="T19" fmla="*/ 195 h 210"/>
                <a:gd name="T20" fmla="*/ 197 w 209"/>
                <a:gd name="T2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10">
                  <a:moveTo>
                    <a:pt x="197" y="210"/>
                  </a:moveTo>
                  <a:cubicBezTo>
                    <a:pt x="180" y="195"/>
                    <a:pt x="159" y="189"/>
                    <a:pt x="137" y="182"/>
                  </a:cubicBezTo>
                  <a:cubicBezTo>
                    <a:pt x="112" y="175"/>
                    <a:pt x="86" y="167"/>
                    <a:pt x="64" y="145"/>
                  </a:cubicBezTo>
                  <a:cubicBezTo>
                    <a:pt x="42" y="123"/>
                    <a:pt x="35" y="97"/>
                    <a:pt x="27" y="72"/>
                  </a:cubicBezTo>
                  <a:cubicBezTo>
                    <a:pt x="21" y="51"/>
                    <a:pt x="15" y="30"/>
                    <a:pt x="0" y="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2" y="21"/>
                    <a:pt x="39" y="44"/>
                    <a:pt x="45" y="67"/>
                  </a:cubicBezTo>
                  <a:cubicBezTo>
                    <a:pt x="52" y="91"/>
                    <a:pt x="59" y="114"/>
                    <a:pt x="78" y="132"/>
                  </a:cubicBezTo>
                  <a:cubicBezTo>
                    <a:pt x="96" y="151"/>
                    <a:pt x="119" y="157"/>
                    <a:pt x="143" y="164"/>
                  </a:cubicBezTo>
                  <a:cubicBezTo>
                    <a:pt x="165" y="171"/>
                    <a:pt x="189" y="178"/>
                    <a:pt x="209" y="195"/>
                  </a:cubicBezTo>
                  <a:lnTo>
                    <a:pt x="197" y="2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iŝľîďê"/>
            <p:cNvSpPr/>
            <p:nvPr/>
          </p:nvSpPr>
          <p:spPr bwMode="auto">
            <a:xfrm>
              <a:off x="3854450" y="5384800"/>
              <a:ext cx="287338" cy="287338"/>
            </a:xfrm>
            <a:custGeom>
              <a:avLst/>
              <a:gdLst>
                <a:gd name="T0" fmla="*/ 69 w 76"/>
                <a:gd name="T1" fmla="*/ 76 h 76"/>
                <a:gd name="T2" fmla="*/ 26 w 76"/>
                <a:gd name="T3" fmla="*/ 49 h 76"/>
                <a:gd name="T4" fmla="*/ 0 w 76"/>
                <a:gd name="T5" fmla="*/ 7 h 76"/>
                <a:gd name="T6" fmla="*/ 17 w 76"/>
                <a:gd name="T7" fmla="*/ 0 h 76"/>
                <a:gd name="T8" fmla="*/ 40 w 76"/>
                <a:gd name="T9" fmla="*/ 36 h 76"/>
                <a:gd name="T10" fmla="*/ 76 w 76"/>
                <a:gd name="T11" fmla="*/ 59 h 76"/>
                <a:gd name="T12" fmla="*/ 69 w 76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6">
                  <a:moveTo>
                    <a:pt x="69" y="76"/>
                  </a:moveTo>
                  <a:cubicBezTo>
                    <a:pt x="52" y="69"/>
                    <a:pt x="38" y="61"/>
                    <a:pt x="26" y="49"/>
                  </a:cubicBezTo>
                  <a:cubicBezTo>
                    <a:pt x="15" y="38"/>
                    <a:pt x="6" y="24"/>
                    <a:pt x="0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5"/>
                    <a:pt x="30" y="26"/>
                    <a:pt x="40" y="36"/>
                  </a:cubicBezTo>
                  <a:cubicBezTo>
                    <a:pt x="49" y="45"/>
                    <a:pt x="61" y="53"/>
                    <a:pt x="76" y="59"/>
                  </a:cubicBezTo>
                  <a:lnTo>
                    <a:pt x="69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487956" y="-1050588"/>
            <a:ext cx="7334655" cy="7334655"/>
            <a:chOff x="0" y="0"/>
            <a:chExt cx="6797964" cy="6797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0" y="0"/>
              <a:ext cx="6797964" cy="6797964"/>
            </a:xfrm>
            <a:prstGeom prst="ellipse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34045" y="2264063"/>
              <a:ext cx="2329873" cy="2329873"/>
            </a:xfrm>
            <a:prstGeom prst="ellipse">
              <a:avLst/>
            </a:prstGeom>
            <a:solidFill>
              <a:srgbClr val="6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>
              <a:off x="461817" y="491836"/>
              <a:ext cx="5874328" cy="5874328"/>
            </a:xfrm>
            <a:prstGeom prst="arc">
              <a:avLst>
                <a:gd name="adj1" fmla="val 16200000"/>
                <a:gd name="adj2" fmla="val 1968822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>
              <a:off x="644234" y="644235"/>
              <a:ext cx="5509493" cy="5509493"/>
            </a:xfrm>
            <a:prstGeom prst="arc">
              <a:avLst>
                <a:gd name="adj1" fmla="val 2890845"/>
                <a:gd name="adj2" fmla="val 964978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弧形 7"/>
            <p:cNvSpPr/>
            <p:nvPr/>
          </p:nvSpPr>
          <p:spPr>
            <a:xfrm>
              <a:off x="1200726" y="1200727"/>
              <a:ext cx="4396508" cy="4396508"/>
            </a:xfrm>
            <a:prstGeom prst="arc">
              <a:avLst>
                <a:gd name="adj1" fmla="val 8257915"/>
                <a:gd name="adj2" fmla="val 1489786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弧形 8"/>
            <p:cNvSpPr/>
            <p:nvPr/>
          </p:nvSpPr>
          <p:spPr>
            <a:xfrm>
              <a:off x="1227281" y="1230746"/>
              <a:ext cx="4396508" cy="4396508"/>
            </a:xfrm>
            <a:prstGeom prst="arc">
              <a:avLst>
                <a:gd name="adj1" fmla="val 1378405"/>
                <a:gd name="adj2" fmla="val 497579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>
              <a:off x="758534" y="758535"/>
              <a:ext cx="5280892" cy="5280892"/>
            </a:xfrm>
            <a:prstGeom prst="arc">
              <a:avLst>
                <a:gd name="adj1" fmla="val 18599213"/>
                <a:gd name="adj2" fmla="val 257161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448060" y="2479386"/>
              <a:ext cx="1899225" cy="1899225"/>
            </a:xfrm>
            <a:prstGeom prst="ellipse">
              <a:avLst/>
            </a:prstGeom>
            <a:solidFill>
              <a:srgbClr val="3A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>
              <a:off x="1484743" y="1484744"/>
              <a:ext cx="3828474" cy="3828474"/>
            </a:xfrm>
            <a:prstGeom prst="arc">
              <a:avLst>
                <a:gd name="adj1" fmla="val 12542335"/>
                <a:gd name="adj2" fmla="val 2126995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53976" y="-1566315"/>
            <a:ext cx="3091887" cy="3865614"/>
            <a:chOff x="6089485" y="1965063"/>
            <a:chExt cx="2230656" cy="2788865"/>
          </a:xfrm>
          <a:effectLst>
            <a:outerShdw blurRad="50800" dist="38100" dir="2700000" algn="tl" rotWithShape="0">
              <a:srgbClr val="485C65">
                <a:alpha val="69000"/>
              </a:srgbClr>
            </a:outerShdw>
          </a:effectLst>
        </p:grpSpPr>
        <p:sp>
          <p:nvSpPr>
            <p:cNvPr id="31" name="iṣlíḓe"/>
            <p:cNvSpPr/>
            <p:nvPr/>
          </p:nvSpPr>
          <p:spPr bwMode="auto">
            <a:xfrm>
              <a:off x="6360986" y="2647076"/>
              <a:ext cx="1431356" cy="1835351"/>
            </a:xfrm>
            <a:custGeom>
              <a:avLst/>
              <a:gdLst>
                <a:gd name="T0" fmla="*/ 309 w 317"/>
                <a:gd name="T1" fmla="*/ 1 h 407"/>
                <a:gd name="T2" fmla="*/ 308 w 317"/>
                <a:gd name="T3" fmla="*/ 0 h 407"/>
                <a:gd name="T4" fmla="*/ 308 w 317"/>
                <a:gd name="T5" fmla="*/ 0 h 407"/>
                <a:gd name="T6" fmla="*/ 308 w 317"/>
                <a:gd name="T7" fmla="*/ 0 h 407"/>
                <a:gd name="T8" fmla="*/ 308 w 317"/>
                <a:gd name="T9" fmla="*/ 0 h 407"/>
                <a:gd name="T10" fmla="*/ 307 w 317"/>
                <a:gd name="T11" fmla="*/ 0 h 407"/>
                <a:gd name="T12" fmla="*/ 307 w 317"/>
                <a:gd name="T13" fmla="*/ 0 h 407"/>
                <a:gd name="T14" fmla="*/ 307 w 317"/>
                <a:gd name="T15" fmla="*/ 0 h 407"/>
                <a:gd name="T16" fmla="*/ 307 w 317"/>
                <a:gd name="T17" fmla="*/ 0 h 407"/>
                <a:gd name="T18" fmla="*/ 307 w 317"/>
                <a:gd name="T19" fmla="*/ 0 h 407"/>
                <a:gd name="T20" fmla="*/ 307 w 317"/>
                <a:gd name="T21" fmla="*/ 0 h 407"/>
                <a:gd name="T22" fmla="*/ 306 w 317"/>
                <a:gd name="T23" fmla="*/ 0 h 407"/>
                <a:gd name="T24" fmla="*/ 306 w 317"/>
                <a:gd name="T25" fmla="*/ 0 h 407"/>
                <a:gd name="T26" fmla="*/ 306 w 317"/>
                <a:gd name="T27" fmla="*/ 0 h 407"/>
                <a:gd name="T28" fmla="*/ 306 w 317"/>
                <a:gd name="T29" fmla="*/ 0 h 407"/>
                <a:gd name="T30" fmla="*/ 306 w 317"/>
                <a:gd name="T31" fmla="*/ 0 h 407"/>
                <a:gd name="T32" fmla="*/ 306 w 317"/>
                <a:gd name="T33" fmla="*/ 0 h 407"/>
                <a:gd name="T34" fmla="*/ 306 w 317"/>
                <a:gd name="T35" fmla="*/ 0 h 407"/>
                <a:gd name="T36" fmla="*/ 305 w 317"/>
                <a:gd name="T37" fmla="*/ 0 h 407"/>
                <a:gd name="T38" fmla="*/ 305 w 317"/>
                <a:gd name="T39" fmla="*/ 0 h 407"/>
                <a:gd name="T40" fmla="*/ 305 w 317"/>
                <a:gd name="T41" fmla="*/ 1 h 407"/>
                <a:gd name="T42" fmla="*/ 305 w 317"/>
                <a:gd name="T43" fmla="*/ 1 h 407"/>
                <a:gd name="T44" fmla="*/ 305 w 317"/>
                <a:gd name="T45" fmla="*/ 1 h 407"/>
                <a:gd name="T46" fmla="*/ 305 w 317"/>
                <a:gd name="T47" fmla="*/ 1 h 407"/>
                <a:gd name="T48" fmla="*/ 304 w 317"/>
                <a:gd name="T49" fmla="*/ 1 h 407"/>
                <a:gd name="T50" fmla="*/ 304 w 317"/>
                <a:gd name="T51" fmla="*/ 1 h 407"/>
                <a:gd name="T52" fmla="*/ 304 w 317"/>
                <a:gd name="T53" fmla="*/ 1 h 407"/>
                <a:gd name="T54" fmla="*/ 304 w 317"/>
                <a:gd name="T55" fmla="*/ 1 h 407"/>
                <a:gd name="T56" fmla="*/ 304 w 317"/>
                <a:gd name="T57" fmla="*/ 1 h 407"/>
                <a:gd name="T58" fmla="*/ 303 w 317"/>
                <a:gd name="T59" fmla="*/ 1 h 407"/>
                <a:gd name="T60" fmla="*/ 303 w 317"/>
                <a:gd name="T61" fmla="*/ 1 h 407"/>
                <a:gd name="T62" fmla="*/ 303 w 317"/>
                <a:gd name="T63" fmla="*/ 1 h 407"/>
                <a:gd name="T64" fmla="*/ 303 w 317"/>
                <a:gd name="T65" fmla="*/ 1 h 407"/>
                <a:gd name="T66" fmla="*/ 303 w 317"/>
                <a:gd name="T67" fmla="*/ 1 h 407"/>
                <a:gd name="T68" fmla="*/ 303 w 317"/>
                <a:gd name="T69" fmla="*/ 1 h 407"/>
                <a:gd name="T70" fmla="*/ 303 w 317"/>
                <a:gd name="T71" fmla="*/ 1 h 407"/>
                <a:gd name="T72" fmla="*/ 303 w 317"/>
                <a:gd name="T73" fmla="*/ 1 h 407"/>
                <a:gd name="T74" fmla="*/ 303 w 317"/>
                <a:gd name="T75" fmla="*/ 1 h 407"/>
                <a:gd name="T76" fmla="*/ 302 w 317"/>
                <a:gd name="T77" fmla="*/ 2 h 407"/>
                <a:gd name="T78" fmla="*/ 302 w 317"/>
                <a:gd name="T79" fmla="*/ 2 h 407"/>
                <a:gd name="T80" fmla="*/ 302 w 317"/>
                <a:gd name="T81" fmla="*/ 2 h 407"/>
                <a:gd name="T82" fmla="*/ 302 w 317"/>
                <a:gd name="T83" fmla="*/ 2 h 407"/>
                <a:gd name="T84" fmla="*/ 302 w 317"/>
                <a:gd name="T85" fmla="*/ 2 h 407"/>
                <a:gd name="T86" fmla="*/ 302 w 317"/>
                <a:gd name="T87" fmla="*/ 2 h 407"/>
                <a:gd name="T88" fmla="*/ 302 w 317"/>
                <a:gd name="T89" fmla="*/ 2 h 407"/>
                <a:gd name="T90" fmla="*/ 302 w 317"/>
                <a:gd name="T91" fmla="*/ 2 h 407"/>
                <a:gd name="T92" fmla="*/ 302 w 317"/>
                <a:gd name="T93" fmla="*/ 2 h 407"/>
                <a:gd name="T94" fmla="*/ 301 w 317"/>
                <a:gd name="T95" fmla="*/ 3 h 407"/>
                <a:gd name="T96" fmla="*/ 301 w 317"/>
                <a:gd name="T97" fmla="*/ 3 h 407"/>
                <a:gd name="T98" fmla="*/ 301 w 317"/>
                <a:gd name="T99" fmla="*/ 3 h 407"/>
                <a:gd name="T100" fmla="*/ 301 w 317"/>
                <a:gd name="T101" fmla="*/ 3 h 407"/>
                <a:gd name="T102" fmla="*/ 301 w 317"/>
                <a:gd name="T103" fmla="*/ 3 h 407"/>
                <a:gd name="T104" fmla="*/ 301 w 317"/>
                <a:gd name="T105" fmla="*/ 3 h 407"/>
                <a:gd name="T106" fmla="*/ 301 w 317"/>
                <a:gd name="T107" fmla="*/ 3 h 407"/>
                <a:gd name="T108" fmla="*/ 301 w 317"/>
                <a:gd name="T109" fmla="*/ 3 h 407"/>
                <a:gd name="T110" fmla="*/ 301 w 317"/>
                <a:gd name="T111" fmla="*/ 3 h 407"/>
                <a:gd name="T112" fmla="*/ 144 w 317"/>
                <a:gd name="T113" fmla="*/ 254 h 407"/>
                <a:gd name="T114" fmla="*/ 3 w 317"/>
                <a:gd name="T115" fmla="*/ 404 h 407"/>
                <a:gd name="T116" fmla="*/ 8 w 317"/>
                <a:gd name="T117" fmla="*/ 407 h 407"/>
                <a:gd name="T118" fmla="*/ 156 w 317"/>
                <a:gd name="T119" fmla="*/ 266 h 407"/>
                <a:gd name="T120" fmla="*/ 311 w 317"/>
                <a:gd name="T121" fmla="*/ 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7" h="407">
                  <a:moveTo>
                    <a:pt x="311" y="1"/>
                  </a:moveTo>
                  <a:cubicBezTo>
                    <a:pt x="311" y="1"/>
                    <a:pt x="310" y="1"/>
                    <a:pt x="310" y="1"/>
                  </a:cubicBezTo>
                  <a:cubicBezTo>
                    <a:pt x="310" y="1"/>
                    <a:pt x="310" y="1"/>
                    <a:pt x="309" y="1"/>
                  </a:cubicBezTo>
                  <a:cubicBezTo>
                    <a:pt x="309" y="1"/>
                    <a:pt x="309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1" y="2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0" y="4"/>
                    <a:pt x="300" y="4"/>
                    <a:pt x="300" y="5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185" y="207"/>
                    <a:pt x="166" y="232"/>
                    <a:pt x="144" y="254"/>
                  </a:cubicBezTo>
                  <a:cubicBezTo>
                    <a:pt x="3" y="392"/>
                    <a:pt x="3" y="392"/>
                    <a:pt x="3" y="392"/>
                  </a:cubicBezTo>
                  <a:cubicBezTo>
                    <a:pt x="3" y="393"/>
                    <a:pt x="3" y="393"/>
                    <a:pt x="2" y="394"/>
                  </a:cubicBezTo>
                  <a:cubicBezTo>
                    <a:pt x="0" y="397"/>
                    <a:pt x="0" y="401"/>
                    <a:pt x="3" y="404"/>
                  </a:cubicBezTo>
                  <a:cubicBezTo>
                    <a:pt x="4" y="405"/>
                    <a:pt x="5" y="406"/>
                    <a:pt x="6" y="406"/>
                  </a:cubicBezTo>
                  <a:cubicBezTo>
                    <a:pt x="7" y="407"/>
                    <a:pt x="7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11" y="407"/>
                    <a:pt x="13" y="406"/>
                    <a:pt x="15" y="404"/>
                  </a:cubicBezTo>
                  <a:cubicBezTo>
                    <a:pt x="156" y="266"/>
                    <a:pt x="156" y="266"/>
                    <a:pt x="156" y="266"/>
                  </a:cubicBezTo>
                  <a:cubicBezTo>
                    <a:pt x="179" y="243"/>
                    <a:pt x="199" y="217"/>
                    <a:pt x="215" y="189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7" y="9"/>
                    <a:pt x="315" y="4"/>
                    <a:pt x="311" y="1"/>
                  </a:cubicBez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ïṣḷiḓè"/>
            <p:cNvSpPr/>
            <p:nvPr/>
          </p:nvSpPr>
          <p:spPr bwMode="auto">
            <a:xfrm>
              <a:off x="6341439" y="2627528"/>
              <a:ext cx="1463936" cy="1872275"/>
            </a:xfrm>
            <a:custGeom>
              <a:avLst/>
              <a:gdLst>
                <a:gd name="T0" fmla="*/ 12 w 324"/>
                <a:gd name="T1" fmla="*/ 415 h 415"/>
                <a:gd name="T2" fmla="*/ 11 w 324"/>
                <a:gd name="T3" fmla="*/ 415 h 415"/>
                <a:gd name="T4" fmla="*/ 4 w 324"/>
                <a:gd name="T5" fmla="*/ 411 h 415"/>
                <a:gd name="T6" fmla="*/ 5 w 324"/>
                <a:gd name="T7" fmla="*/ 394 h 415"/>
                <a:gd name="T8" fmla="*/ 201 w 324"/>
                <a:gd name="T9" fmla="*/ 182 h 415"/>
                <a:gd name="T10" fmla="*/ 301 w 324"/>
                <a:gd name="T11" fmla="*/ 5 h 415"/>
                <a:gd name="T12" fmla="*/ 303 w 324"/>
                <a:gd name="T13" fmla="*/ 3 h 415"/>
                <a:gd name="T14" fmla="*/ 304 w 324"/>
                <a:gd name="T15" fmla="*/ 2 h 415"/>
                <a:gd name="T16" fmla="*/ 306 w 324"/>
                <a:gd name="T17" fmla="*/ 1 h 415"/>
                <a:gd name="T18" fmla="*/ 308 w 324"/>
                <a:gd name="T19" fmla="*/ 1 h 415"/>
                <a:gd name="T20" fmla="*/ 311 w 324"/>
                <a:gd name="T21" fmla="*/ 0 h 415"/>
                <a:gd name="T22" fmla="*/ 313 w 324"/>
                <a:gd name="T23" fmla="*/ 0 h 415"/>
                <a:gd name="T24" fmla="*/ 315 w 324"/>
                <a:gd name="T25" fmla="*/ 1 h 415"/>
                <a:gd name="T26" fmla="*/ 317 w 324"/>
                <a:gd name="T27" fmla="*/ 2 h 415"/>
                <a:gd name="T28" fmla="*/ 322 w 324"/>
                <a:gd name="T29" fmla="*/ 19 h 415"/>
                <a:gd name="T30" fmla="*/ 163 w 324"/>
                <a:gd name="T31" fmla="*/ 272 h 415"/>
                <a:gd name="T32" fmla="*/ 13 w 324"/>
                <a:gd name="T33" fmla="*/ 415 h 415"/>
                <a:gd name="T34" fmla="*/ 13 w 324"/>
                <a:gd name="T35" fmla="*/ 407 h 415"/>
                <a:gd name="T36" fmla="*/ 157 w 324"/>
                <a:gd name="T37" fmla="*/ 267 h 415"/>
                <a:gd name="T38" fmla="*/ 315 w 324"/>
                <a:gd name="T39" fmla="*/ 15 h 415"/>
                <a:gd name="T40" fmla="*/ 313 w 324"/>
                <a:gd name="T41" fmla="*/ 9 h 415"/>
                <a:gd name="T42" fmla="*/ 312 w 324"/>
                <a:gd name="T43" fmla="*/ 8 h 415"/>
                <a:gd name="T44" fmla="*/ 312 w 324"/>
                <a:gd name="T45" fmla="*/ 8 h 415"/>
                <a:gd name="T46" fmla="*/ 312 w 324"/>
                <a:gd name="T47" fmla="*/ 8 h 415"/>
                <a:gd name="T48" fmla="*/ 312 w 324"/>
                <a:gd name="T49" fmla="*/ 8 h 415"/>
                <a:gd name="T50" fmla="*/ 308 w 324"/>
                <a:gd name="T51" fmla="*/ 9 h 415"/>
                <a:gd name="T52" fmla="*/ 307 w 324"/>
                <a:gd name="T53" fmla="*/ 11 h 415"/>
                <a:gd name="T54" fmla="*/ 208 w 324"/>
                <a:gd name="T55" fmla="*/ 186 h 415"/>
                <a:gd name="T56" fmla="*/ 10 w 324"/>
                <a:gd name="T57" fmla="*/ 399 h 415"/>
                <a:gd name="T58" fmla="*/ 10 w 324"/>
                <a:gd name="T59" fmla="*/ 406 h 415"/>
                <a:gd name="T60" fmla="*/ 12 w 324"/>
                <a:gd name="T61" fmla="*/ 407 h 415"/>
                <a:gd name="T62" fmla="*/ 310 w 324"/>
                <a:gd name="T6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4" h="415">
                  <a:moveTo>
                    <a:pt x="13" y="415"/>
                  </a:moveTo>
                  <a:cubicBezTo>
                    <a:pt x="13" y="415"/>
                    <a:pt x="12" y="415"/>
                    <a:pt x="12" y="415"/>
                  </a:cubicBezTo>
                  <a:cubicBezTo>
                    <a:pt x="12" y="415"/>
                    <a:pt x="11" y="415"/>
                    <a:pt x="11" y="415"/>
                  </a:cubicBezTo>
                  <a:cubicBezTo>
                    <a:pt x="11" y="415"/>
                    <a:pt x="11" y="415"/>
                    <a:pt x="11" y="415"/>
                  </a:cubicBezTo>
                  <a:cubicBezTo>
                    <a:pt x="10" y="415"/>
                    <a:pt x="10" y="414"/>
                    <a:pt x="9" y="414"/>
                  </a:cubicBezTo>
                  <a:cubicBezTo>
                    <a:pt x="7" y="414"/>
                    <a:pt x="6" y="413"/>
                    <a:pt x="4" y="411"/>
                  </a:cubicBezTo>
                  <a:cubicBezTo>
                    <a:pt x="0" y="407"/>
                    <a:pt x="0" y="400"/>
                    <a:pt x="3" y="396"/>
                  </a:cubicBezTo>
                  <a:cubicBezTo>
                    <a:pt x="3" y="395"/>
                    <a:pt x="4" y="394"/>
                    <a:pt x="5" y="394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67" y="233"/>
                    <a:pt x="186" y="209"/>
                    <a:pt x="201" y="182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01" y="6"/>
                    <a:pt x="301" y="6"/>
                    <a:pt x="301" y="5"/>
                  </a:cubicBezTo>
                  <a:cubicBezTo>
                    <a:pt x="302" y="5"/>
                    <a:pt x="302" y="5"/>
                    <a:pt x="302" y="5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6" y="1"/>
                    <a:pt x="306" y="1"/>
                    <a:pt x="306" y="1"/>
                  </a:cubicBezTo>
                  <a:cubicBezTo>
                    <a:pt x="306" y="1"/>
                    <a:pt x="306" y="1"/>
                    <a:pt x="307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1"/>
                    <a:pt x="314" y="1"/>
                    <a:pt x="315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16" y="1"/>
                    <a:pt x="317" y="2"/>
                    <a:pt x="317" y="2"/>
                  </a:cubicBezTo>
                  <a:cubicBezTo>
                    <a:pt x="320" y="4"/>
                    <a:pt x="322" y="6"/>
                    <a:pt x="323" y="9"/>
                  </a:cubicBezTo>
                  <a:cubicBezTo>
                    <a:pt x="324" y="13"/>
                    <a:pt x="324" y="16"/>
                    <a:pt x="322" y="19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06" y="223"/>
                    <a:pt x="186" y="249"/>
                    <a:pt x="163" y="272"/>
                  </a:cubicBezTo>
                  <a:cubicBezTo>
                    <a:pt x="22" y="411"/>
                    <a:pt x="22" y="411"/>
                    <a:pt x="22" y="411"/>
                  </a:cubicBezTo>
                  <a:cubicBezTo>
                    <a:pt x="20" y="414"/>
                    <a:pt x="17" y="415"/>
                    <a:pt x="13" y="415"/>
                  </a:cubicBezTo>
                  <a:close/>
                  <a:moveTo>
                    <a:pt x="12" y="407"/>
                  </a:moveTo>
                  <a:cubicBezTo>
                    <a:pt x="12" y="407"/>
                    <a:pt x="12" y="407"/>
                    <a:pt x="13" y="407"/>
                  </a:cubicBezTo>
                  <a:cubicBezTo>
                    <a:pt x="14" y="407"/>
                    <a:pt x="15" y="407"/>
                    <a:pt x="16" y="406"/>
                  </a:cubicBezTo>
                  <a:cubicBezTo>
                    <a:pt x="157" y="267"/>
                    <a:pt x="157" y="267"/>
                    <a:pt x="157" y="267"/>
                  </a:cubicBezTo>
                  <a:cubicBezTo>
                    <a:pt x="180" y="244"/>
                    <a:pt x="200" y="219"/>
                    <a:pt x="216" y="191"/>
                  </a:cubicBezTo>
                  <a:cubicBezTo>
                    <a:pt x="315" y="15"/>
                    <a:pt x="315" y="15"/>
                    <a:pt x="315" y="15"/>
                  </a:cubicBezTo>
                  <a:cubicBezTo>
                    <a:pt x="316" y="14"/>
                    <a:pt x="316" y="13"/>
                    <a:pt x="315" y="12"/>
                  </a:cubicBezTo>
                  <a:cubicBezTo>
                    <a:pt x="315" y="10"/>
                    <a:pt x="314" y="9"/>
                    <a:pt x="313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9"/>
                    <a:pt x="313" y="9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0"/>
                    <a:pt x="308" y="10"/>
                    <a:pt x="308" y="1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208" y="186"/>
                    <a:pt x="208" y="186"/>
                    <a:pt x="208" y="186"/>
                  </a:cubicBezTo>
                  <a:cubicBezTo>
                    <a:pt x="192" y="214"/>
                    <a:pt x="173" y="238"/>
                    <a:pt x="151" y="260"/>
                  </a:cubicBezTo>
                  <a:cubicBezTo>
                    <a:pt x="10" y="399"/>
                    <a:pt x="10" y="399"/>
                    <a:pt x="10" y="399"/>
                  </a:cubicBezTo>
                  <a:cubicBezTo>
                    <a:pt x="10" y="400"/>
                    <a:pt x="10" y="400"/>
                    <a:pt x="10" y="400"/>
                  </a:cubicBezTo>
                  <a:cubicBezTo>
                    <a:pt x="8" y="402"/>
                    <a:pt x="9" y="404"/>
                    <a:pt x="10" y="406"/>
                  </a:cubicBezTo>
                  <a:cubicBezTo>
                    <a:pt x="11" y="406"/>
                    <a:pt x="11" y="406"/>
                    <a:pt x="12" y="407"/>
                  </a:cubicBezTo>
                  <a:cubicBezTo>
                    <a:pt x="12" y="407"/>
                    <a:pt x="12" y="407"/>
                    <a:pt x="12" y="407"/>
                  </a:cubicBezTo>
                  <a:close/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ïSlíḍé"/>
            <p:cNvSpPr/>
            <p:nvPr/>
          </p:nvSpPr>
          <p:spPr bwMode="auto">
            <a:xfrm>
              <a:off x="7420928" y="1978096"/>
              <a:ext cx="886181" cy="1001299"/>
            </a:xfrm>
            <a:custGeom>
              <a:avLst/>
              <a:gdLst>
                <a:gd name="T0" fmla="*/ 214 w 408"/>
                <a:gd name="T1" fmla="*/ 461 h 461"/>
                <a:gd name="T2" fmla="*/ 0 w 408"/>
                <a:gd name="T3" fmla="*/ 341 h 461"/>
                <a:gd name="T4" fmla="*/ 194 w 408"/>
                <a:gd name="T5" fmla="*/ 0 h 461"/>
                <a:gd name="T6" fmla="*/ 408 w 408"/>
                <a:gd name="T7" fmla="*/ 121 h 461"/>
                <a:gd name="T8" fmla="*/ 214 w 408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1">
                  <a:moveTo>
                    <a:pt x="214" y="461"/>
                  </a:moveTo>
                  <a:lnTo>
                    <a:pt x="0" y="341"/>
                  </a:lnTo>
                  <a:lnTo>
                    <a:pt x="194" y="0"/>
                  </a:lnTo>
                  <a:lnTo>
                    <a:pt x="408" y="121"/>
                  </a:lnTo>
                  <a:lnTo>
                    <a:pt x="214" y="461"/>
                  </a:lnTo>
                  <a:close/>
                </a:path>
              </a:pathLst>
            </a:custGeom>
            <a:solidFill>
              <a:srgbClr val="6D8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ïṧļiḋe"/>
            <p:cNvSpPr/>
            <p:nvPr/>
          </p:nvSpPr>
          <p:spPr bwMode="auto">
            <a:xfrm>
              <a:off x="7407896" y="1965063"/>
              <a:ext cx="912245" cy="1033877"/>
            </a:xfrm>
            <a:custGeom>
              <a:avLst/>
              <a:gdLst>
                <a:gd name="T0" fmla="*/ 107 w 202"/>
                <a:gd name="T1" fmla="*/ 223 h 229"/>
                <a:gd name="T2" fmla="*/ 54 w 202"/>
                <a:gd name="T3" fmla="*/ 193 h 229"/>
                <a:gd name="T4" fmla="*/ 22 w 202"/>
                <a:gd name="T5" fmla="*/ 175 h 229"/>
                <a:gd name="T6" fmla="*/ 9 w 202"/>
                <a:gd name="T7" fmla="*/ 168 h 229"/>
                <a:gd name="T8" fmla="*/ 5 w 202"/>
                <a:gd name="T9" fmla="*/ 168 h 229"/>
                <a:gd name="T10" fmla="*/ 12 w 202"/>
                <a:gd name="T11" fmla="*/ 156 h 229"/>
                <a:gd name="T12" fmla="*/ 28 w 202"/>
                <a:gd name="T13" fmla="*/ 128 h 229"/>
                <a:gd name="T14" fmla="*/ 71 w 202"/>
                <a:gd name="T15" fmla="*/ 52 h 229"/>
                <a:gd name="T16" fmla="*/ 98 w 202"/>
                <a:gd name="T17" fmla="*/ 5 h 229"/>
                <a:gd name="T18" fmla="*/ 96 w 202"/>
                <a:gd name="T19" fmla="*/ 6 h 229"/>
                <a:gd name="T20" fmla="*/ 105 w 202"/>
                <a:gd name="T21" fmla="*/ 10 h 229"/>
                <a:gd name="T22" fmla="*/ 138 w 202"/>
                <a:gd name="T23" fmla="*/ 29 h 229"/>
                <a:gd name="T24" fmla="*/ 196 w 202"/>
                <a:gd name="T25" fmla="*/ 62 h 229"/>
                <a:gd name="T26" fmla="*/ 196 w 202"/>
                <a:gd name="T27" fmla="*/ 61 h 229"/>
                <a:gd name="T28" fmla="*/ 193 w 202"/>
                <a:gd name="T29" fmla="*/ 67 h 229"/>
                <a:gd name="T30" fmla="*/ 177 w 202"/>
                <a:gd name="T31" fmla="*/ 94 h 229"/>
                <a:gd name="T32" fmla="*/ 104 w 202"/>
                <a:gd name="T33" fmla="*/ 224 h 229"/>
                <a:gd name="T34" fmla="*/ 108 w 202"/>
                <a:gd name="T35" fmla="*/ 226 h 229"/>
                <a:gd name="T36" fmla="*/ 201 w 202"/>
                <a:gd name="T37" fmla="*/ 62 h 229"/>
                <a:gd name="T38" fmla="*/ 200 w 202"/>
                <a:gd name="T39" fmla="*/ 59 h 229"/>
                <a:gd name="T40" fmla="*/ 97 w 202"/>
                <a:gd name="T41" fmla="*/ 0 h 229"/>
                <a:gd name="T42" fmla="*/ 94 w 202"/>
                <a:gd name="T43" fmla="*/ 1 h 229"/>
                <a:gd name="T44" fmla="*/ 1 w 202"/>
                <a:gd name="T45" fmla="*/ 166 h 229"/>
                <a:gd name="T46" fmla="*/ 2 w 202"/>
                <a:gd name="T47" fmla="*/ 169 h 229"/>
                <a:gd name="T48" fmla="*/ 105 w 202"/>
                <a:gd name="T49" fmla="*/ 227 h 229"/>
                <a:gd name="T50" fmla="*/ 107 w 202"/>
                <a:gd name="T51" fmla="*/ 2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29">
                  <a:moveTo>
                    <a:pt x="107" y="223"/>
                  </a:moveTo>
                  <a:cubicBezTo>
                    <a:pt x="90" y="213"/>
                    <a:pt x="72" y="203"/>
                    <a:pt x="54" y="193"/>
                  </a:cubicBezTo>
                  <a:cubicBezTo>
                    <a:pt x="44" y="187"/>
                    <a:pt x="33" y="181"/>
                    <a:pt x="22" y="175"/>
                  </a:cubicBezTo>
                  <a:cubicBezTo>
                    <a:pt x="18" y="173"/>
                    <a:pt x="14" y="169"/>
                    <a:pt x="9" y="168"/>
                  </a:cubicBezTo>
                  <a:cubicBezTo>
                    <a:pt x="5" y="166"/>
                    <a:pt x="6" y="163"/>
                    <a:pt x="5" y="168"/>
                  </a:cubicBezTo>
                  <a:cubicBezTo>
                    <a:pt x="6" y="165"/>
                    <a:pt x="11" y="159"/>
                    <a:pt x="12" y="156"/>
                  </a:cubicBezTo>
                  <a:cubicBezTo>
                    <a:pt x="18" y="146"/>
                    <a:pt x="23" y="137"/>
                    <a:pt x="28" y="128"/>
                  </a:cubicBezTo>
                  <a:cubicBezTo>
                    <a:pt x="43" y="103"/>
                    <a:pt x="57" y="77"/>
                    <a:pt x="71" y="52"/>
                  </a:cubicBezTo>
                  <a:cubicBezTo>
                    <a:pt x="79" y="38"/>
                    <a:pt x="87" y="17"/>
                    <a:pt x="98" y="5"/>
                  </a:cubicBezTo>
                  <a:cubicBezTo>
                    <a:pt x="99" y="3"/>
                    <a:pt x="93" y="4"/>
                    <a:pt x="96" y="6"/>
                  </a:cubicBezTo>
                  <a:cubicBezTo>
                    <a:pt x="99" y="6"/>
                    <a:pt x="102" y="9"/>
                    <a:pt x="105" y="10"/>
                  </a:cubicBezTo>
                  <a:cubicBezTo>
                    <a:pt x="116" y="16"/>
                    <a:pt x="127" y="23"/>
                    <a:pt x="138" y="29"/>
                  </a:cubicBezTo>
                  <a:cubicBezTo>
                    <a:pt x="156" y="40"/>
                    <a:pt x="180" y="49"/>
                    <a:pt x="196" y="62"/>
                  </a:cubicBezTo>
                  <a:cubicBezTo>
                    <a:pt x="199" y="64"/>
                    <a:pt x="197" y="57"/>
                    <a:pt x="196" y="61"/>
                  </a:cubicBezTo>
                  <a:cubicBezTo>
                    <a:pt x="195" y="63"/>
                    <a:pt x="194" y="65"/>
                    <a:pt x="193" y="67"/>
                  </a:cubicBezTo>
                  <a:cubicBezTo>
                    <a:pt x="188" y="76"/>
                    <a:pt x="182" y="85"/>
                    <a:pt x="177" y="94"/>
                  </a:cubicBezTo>
                  <a:cubicBezTo>
                    <a:pt x="153" y="137"/>
                    <a:pt x="128" y="181"/>
                    <a:pt x="104" y="224"/>
                  </a:cubicBezTo>
                  <a:cubicBezTo>
                    <a:pt x="102" y="227"/>
                    <a:pt x="107" y="229"/>
                    <a:pt x="108" y="226"/>
                  </a:cubicBezTo>
                  <a:cubicBezTo>
                    <a:pt x="139" y="172"/>
                    <a:pt x="170" y="117"/>
                    <a:pt x="201" y="62"/>
                  </a:cubicBezTo>
                  <a:cubicBezTo>
                    <a:pt x="202" y="61"/>
                    <a:pt x="201" y="59"/>
                    <a:pt x="200" y="59"/>
                  </a:cubicBezTo>
                  <a:cubicBezTo>
                    <a:pt x="166" y="39"/>
                    <a:pt x="132" y="20"/>
                    <a:pt x="97" y="0"/>
                  </a:cubicBezTo>
                  <a:cubicBezTo>
                    <a:pt x="96" y="0"/>
                    <a:pt x="95" y="0"/>
                    <a:pt x="94" y="1"/>
                  </a:cubicBezTo>
                  <a:cubicBezTo>
                    <a:pt x="63" y="56"/>
                    <a:pt x="32" y="111"/>
                    <a:pt x="1" y="166"/>
                  </a:cubicBezTo>
                  <a:cubicBezTo>
                    <a:pt x="0" y="167"/>
                    <a:pt x="1" y="169"/>
                    <a:pt x="2" y="169"/>
                  </a:cubicBezTo>
                  <a:cubicBezTo>
                    <a:pt x="36" y="189"/>
                    <a:pt x="70" y="208"/>
                    <a:pt x="105" y="227"/>
                  </a:cubicBezTo>
                  <a:cubicBezTo>
                    <a:pt x="108" y="229"/>
                    <a:pt x="110" y="225"/>
                    <a:pt x="107" y="223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îŝ1ïḋè"/>
            <p:cNvSpPr/>
            <p:nvPr/>
          </p:nvSpPr>
          <p:spPr bwMode="auto">
            <a:xfrm>
              <a:off x="7822751" y="2203985"/>
              <a:ext cx="254126" cy="251954"/>
            </a:xfrm>
            <a:custGeom>
              <a:avLst/>
              <a:gdLst>
                <a:gd name="T0" fmla="*/ 49 w 56"/>
                <a:gd name="T1" fmla="*/ 40 h 56"/>
                <a:gd name="T2" fmla="*/ 16 w 56"/>
                <a:gd name="T3" fmla="*/ 49 h 56"/>
                <a:gd name="T4" fmla="*/ 6 w 56"/>
                <a:gd name="T5" fmla="*/ 16 h 56"/>
                <a:gd name="T6" fmla="*/ 40 w 56"/>
                <a:gd name="T7" fmla="*/ 7 h 56"/>
                <a:gd name="T8" fmla="*/ 49 w 56"/>
                <a:gd name="T9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9" y="40"/>
                  </a:moveTo>
                  <a:cubicBezTo>
                    <a:pt x="42" y="52"/>
                    <a:pt x="27" y="56"/>
                    <a:pt x="16" y="49"/>
                  </a:cubicBezTo>
                  <a:cubicBezTo>
                    <a:pt x="4" y="43"/>
                    <a:pt x="0" y="28"/>
                    <a:pt x="6" y="16"/>
                  </a:cubicBezTo>
                  <a:cubicBezTo>
                    <a:pt x="13" y="4"/>
                    <a:pt x="28" y="0"/>
                    <a:pt x="40" y="7"/>
                  </a:cubicBezTo>
                  <a:cubicBezTo>
                    <a:pt x="52" y="13"/>
                    <a:pt x="56" y="28"/>
                    <a:pt x="49" y="4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išlîḍê"/>
            <p:cNvSpPr/>
            <p:nvPr/>
          </p:nvSpPr>
          <p:spPr bwMode="auto">
            <a:xfrm>
              <a:off x="7814063" y="2203985"/>
              <a:ext cx="271502" cy="243265"/>
            </a:xfrm>
            <a:custGeom>
              <a:avLst/>
              <a:gdLst>
                <a:gd name="T0" fmla="*/ 30 w 60"/>
                <a:gd name="T1" fmla="*/ 54 h 54"/>
                <a:gd name="T2" fmla="*/ 17 w 60"/>
                <a:gd name="T3" fmla="*/ 51 h 54"/>
                <a:gd name="T4" fmla="*/ 7 w 60"/>
                <a:gd name="T5" fmla="*/ 15 h 54"/>
                <a:gd name="T6" fmla="*/ 23 w 60"/>
                <a:gd name="T7" fmla="*/ 2 h 54"/>
                <a:gd name="T8" fmla="*/ 43 w 60"/>
                <a:gd name="T9" fmla="*/ 5 h 54"/>
                <a:gd name="T10" fmla="*/ 53 w 60"/>
                <a:gd name="T11" fmla="*/ 41 h 54"/>
                <a:gd name="T12" fmla="*/ 30 w 60"/>
                <a:gd name="T13" fmla="*/ 54 h 54"/>
                <a:gd name="T14" fmla="*/ 30 w 60"/>
                <a:gd name="T15" fmla="*/ 5 h 54"/>
                <a:gd name="T16" fmla="*/ 24 w 60"/>
                <a:gd name="T17" fmla="*/ 6 h 54"/>
                <a:gd name="T18" fmla="*/ 10 w 60"/>
                <a:gd name="T19" fmla="*/ 17 h 54"/>
                <a:gd name="T20" fmla="*/ 19 w 60"/>
                <a:gd name="T21" fmla="*/ 47 h 54"/>
                <a:gd name="T22" fmla="*/ 49 w 60"/>
                <a:gd name="T23" fmla="*/ 39 h 54"/>
                <a:gd name="T24" fmla="*/ 49 w 60"/>
                <a:gd name="T25" fmla="*/ 39 h 54"/>
                <a:gd name="T26" fmla="*/ 41 w 60"/>
                <a:gd name="T27" fmla="*/ 8 h 54"/>
                <a:gd name="T28" fmla="*/ 30 w 60"/>
                <a:gd name="T29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4">
                  <a:moveTo>
                    <a:pt x="30" y="54"/>
                  </a:moveTo>
                  <a:cubicBezTo>
                    <a:pt x="25" y="54"/>
                    <a:pt x="21" y="53"/>
                    <a:pt x="17" y="51"/>
                  </a:cubicBezTo>
                  <a:cubicBezTo>
                    <a:pt x="4" y="44"/>
                    <a:pt x="0" y="28"/>
                    <a:pt x="7" y="15"/>
                  </a:cubicBezTo>
                  <a:cubicBezTo>
                    <a:pt x="10" y="9"/>
                    <a:pt x="16" y="4"/>
                    <a:pt x="23" y="2"/>
                  </a:cubicBezTo>
                  <a:cubicBezTo>
                    <a:pt x="29" y="0"/>
                    <a:pt x="37" y="1"/>
                    <a:pt x="43" y="5"/>
                  </a:cubicBezTo>
                  <a:cubicBezTo>
                    <a:pt x="55" y="12"/>
                    <a:pt x="60" y="28"/>
                    <a:pt x="53" y="41"/>
                  </a:cubicBezTo>
                  <a:cubicBezTo>
                    <a:pt x="48" y="49"/>
                    <a:pt x="39" y="54"/>
                    <a:pt x="30" y="54"/>
                  </a:cubicBezTo>
                  <a:close/>
                  <a:moveTo>
                    <a:pt x="30" y="5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18" y="8"/>
                    <a:pt x="13" y="12"/>
                    <a:pt x="10" y="17"/>
                  </a:cubicBezTo>
                  <a:cubicBezTo>
                    <a:pt x="4" y="28"/>
                    <a:pt x="8" y="41"/>
                    <a:pt x="19" y="47"/>
                  </a:cubicBezTo>
                  <a:cubicBezTo>
                    <a:pt x="29" y="54"/>
                    <a:pt x="43" y="50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5" y="28"/>
                    <a:pt x="52" y="14"/>
                    <a:pt x="41" y="8"/>
                  </a:cubicBezTo>
                  <a:cubicBezTo>
                    <a:pt x="37" y="6"/>
                    <a:pt x="34" y="5"/>
                    <a:pt x="30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iṧḻïḑé"/>
            <p:cNvSpPr/>
            <p:nvPr/>
          </p:nvSpPr>
          <p:spPr bwMode="auto">
            <a:xfrm>
              <a:off x="6111206" y="4315181"/>
              <a:ext cx="425715" cy="414855"/>
            </a:xfrm>
            <a:custGeom>
              <a:avLst/>
              <a:gdLst>
                <a:gd name="T0" fmla="*/ 196 w 196"/>
                <a:gd name="T1" fmla="*/ 69 h 191"/>
                <a:gd name="T2" fmla="*/ 194 w 196"/>
                <a:gd name="T3" fmla="*/ 69 h 191"/>
                <a:gd name="T4" fmla="*/ 192 w 196"/>
                <a:gd name="T5" fmla="*/ 65 h 191"/>
                <a:gd name="T6" fmla="*/ 192 w 196"/>
                <a:gd name="T7" fmla="*/ 65 h 191"/>
                <a:gd name="T8" fmla="*/ 189 w 196"/>
                <a:gd name="T9" fmla="*/ 62 h 191"/>
                <a:gd name="T10" fmla="*/ 187 w 196"/>
                <a:gd name="T11" fmla="*/ 62 h 191"/>
                <a:gd name="T12" fmla="*/ 187 w 196"/>
                <a:gd name="T13" fmla="*/ 60 h 191"/>
                <a:gd name="T14" fmla="*/ 185 w 196"/>
                <a:gd name="T15" fmla="*/ 60 h 191"/>
                <a:gd name="T16" fmla="*/ 185 w 196"/>
                <a:gd name="T17" fmla="*/ 58 h 191"/>
                <a:gd name="T18" fmla="*/ 181 w 196"/>
                <a:gd name="T19" fmla="*/ 54 h 191"/>
                <a:gd name="T20" fmla="*/ 179 w 196"/>
                <a:gd name="T21" fmla="*/ 52 h 191"/>
                <a:gd name="T22" fmla="*/ 177 w 196"/>
                <a:gd name="T23" fmla="*/ 50 h 191"/>
                <a:gd name="T24" fmla="*/ 175 w 196"/>
                <a:gd name="T25" fmla="*/ 48 h 191"/>
                <a:gd name="T26" fmla="*/ 171 w 196"/>
                <a:gd name="T27" fmla="*/ 44 h 191"/>
                <a:gd name="T28" fmla="*/ 167 w 196"/>
                <a:gd name="T29" fmla="*/ 40 h 191"/>
                <a:gd name="T30" fmla="*/ 160 w 196"/>
                <a:gd name="T31" fmla="*/ 33 h 191"/>
                <a:gd name="T32" fmla="*/ 160 w 196"/>
                <a:gd name="T33" fmla="*/ 33 h 191"/>
                <a:gd name="T34" fmla="*/ 160 w 196"/>
                <a:gd name="T35" fmla="*/ 31 h 191"/>
                <a:gd name="T36" fmla="*/ 158 w 196"/>
                <a:gd name="T37" fmla="*/ 31 h 191"/>
                <a:gd name="T38" fmla="*/ 158 w 196"/>
                <a:gd name="T39" fmla="*/ 29 h 191"/>
                <a:gd name="T40" fmla="*/ 156 w 196"/>
                <a:gd name="T41" fmla="*/ 27 h 191"/>
                <a:gd name="T42" fmla="*/ 154 w 196"/>
                <a:gd name="T43" fmla="*/ 27 h 191"/>
                <a:gd name="T44" fmla="*/ 150 w 196"/>
                <a:gd name="T45" fmla="*/ 21 h 191"/>
                <a:gd name="T46" fmla="*/ 144 w 196"/>
                <a:gd name="T47" fmla="*/ 15 h 191"/>
                <a:gd name="T48" fmla="*/ 140 w 196"/>
                <a:gd name="T49" fmla="*/ 11 h 191"/>
                <a:gd name="T50" fmla="*/ 135 w 196"/>
                <a:gd name="T51" fmla="*/ 6 h 191"/>
                <a:gd name="T52" fmla="*/ 135 w 196"/>
                <a:gd name="T53" fmla="*/ 6 h 191"/>
                <a:gd name="T54" fmla="*/ 129 w 196"/>
                <a:gd name="T55" fmla="*/ 0 h 191"/>
                <a:gd name="T56" fmla="*/ 0 w 196"/>
                <a:gd name="T57" fmla="*/ 121 h 191"/>
                <a:gd name="T58" fmla="*/ 2 w 196"/>
                <a:gd name="T59" fmla="*/ 123 h 191"/>
                <a:gd name="T60" fmla="*/ 6 w 196"/>
                <a:gd name="T61" fmla="*/ 129 h 191"/>
                <a:gd name="T62" fmla="*/ 9 w 196"/>
                <a:gd name="T63" fmla="*/ 129 h 191"/>
                <a:gd name="T64" fmla="*/ 9 w 196"/>
                <a:gd name="T65" fmla="*/ 131 h 191"/>
                <a:gd name="T66" fmla="*/ 11 w 196"/>
                <a:gd name="T67" fmla="*/ 131 h 191"/>
                <a:gd name="T68" fmla="*/ 11 w 196"/>
                <a:gd name="T69" fmla="*/ 133 h 191"/>
                <a:gd name="T70" fmla="*/ 13 w 196"/>
                <a:gd name="T71" fmla="*/ 135 h 191"/>
                <a:gd name="T72" fmla="*/ 15 w 196"/>
                <a:gd name="T73" fmla="*/ 135 h 191"/>
                <a:gd name="T74" fmla="*/ 17 w 196"/>
                <a:gd name="T75" fmla="*/ 137 h 191"/>
                <a:gd name="T76" fmla="*/ 17 w 196"/>
                <a:gd name="T77" fmla="*/ 139 h 191"/>
                <a:gd name="T78" fmla="*/ 19 w 196"/>
                <a:gd name="T79" fmla="*/ 141 h 191"/>
                <a:gd name="T80" fmla="*/ 21 w 196"/>
                <a:gd name="T81" fmla="*/ 144 h 191"/>
                <a:gd name="T82" fmla="*/ 23 w 196"/>
                <a:gd name="T83" fmla="*/ 146 h 191"/>
                <a:gd name="T84" fmla="*/ 25 w 196"/>
                <a:gd name="T85" fmla="*/ 148 h 191"/>
                <a:gd name="T86" fmla="*/ 27 w 196"/>
                <a:gd name="T87" fmla="*/ 150 h 191"/>
                <a:gd name="T88" fmla="*/ 29 w 196"/>
                <a:gd name="T89" fmla="*/ 152 h 191"/>
                <a:gd name="T90" fmla="*/ 31 w 196"/>
                <a:gd name="T91" fmla="*/ 154 h 191"/>
                <a:gd name="T92" fmla="*/ 38 w 196"/>
                <a:gd name="T93" fmla="*/ 160 h 191"/>
                <a:gd name="T94" fmla="*/ 58 w 196"/>
                <a:gd name="T95" fmla="*/ 183 h 191"/>
                <a:gd name="T96" fmla="*/ 61 w 196"/>
                <a:gd name="T97" fmla="*/ 185 h 191"/>
                <a:gd name="T98" fmla="*/ 61 w 196"/>
                <a:gd name="T99" fmla="*/ 185 h 191"/>
                <a:gd name="T100" fmla="*/ 65 w 196"/>
                <a:gd name="T101" fmla="*/ 189 h 191"/>
                <a:gd name="T102" fmla="*/ 65 w 196"/>
                <a:gd name="T10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6" h="191">
                  <a:moveTo>
                    <a:pt x="196" y="69"/>
                  </a:moveTo>
                  <a:lnTo>
                    <a:pt x="196" y="69"/>
                  </a:lnTo>
                  <a:lnTo>
                    <a:pt x="196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89" y="65"/>
                  </a:lnTo>
                  <a:lnTo>
                    <a:pt x="189" y="65"/>
                  </a:lnTo>
                  <a:lnTo>
                    <a:pt x="189" y="62"/>
                  </a:lnTo>
                  <a:lnTo>
                    <a:pt x="189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5" y="60"/>
                  </a:lnTo>
                  <a:lnTo>
                    <a:pt x="185" y="60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1" y="56"/>
                  </a:lnTo>
                  <a:lnTo>
                    <a:pt x="181" y="54"/>
                  </a:lnTo>
                  <a:lnTo>
                    <a:pt x="181" y="54"/>
                  </a:lnTo>
                  <a:lnTo>
                    <a:pt x="179" y="54"/>
                  </a:lnTo>
                  <a:lnTo>
                    <a:pt x="179" y="52"/>
                  </a:lnTo>
                  <a:lnTo>
                    <a:pt x="179" y="52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1" y="44"/>
                  </a:lnTo>
                  <a:lnTo>
                    <a:pt x="171" y="44"/>
                  </a:lnTo>
                  <a:lnTo>
                    <a:pt x="169" y="42"/>
                  </a:lnTo>
                  <a:lnTo>
                    <a:pt x="167" y="40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62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1"/>
                  </a:lnTo>
                  <a:lnTo>
                    <a:pt x="160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4" y="27"/>
                  </a:lnTo>
                  <a:lnTo>
                    <a:pt x="154" y="27"/>
                  </a:lnTo>
                  <a:lnTo>
                    <a:pt x="154" y="25"/>
                  </a:lnTo>
                  <a:lnTo>
                    <a:pt x="150" y="21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7" y="8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9" y="129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11" y="131"/>
                  </a:lnTo>
                  <a:lnTo>
                    <a:pt x="11" y="131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5" y="135"/>
                  </a:lnTo>
                  <a:lnTo>
                    <a:pt x="15" y="135"/>
                  </a:lnTo>
                  <a:lnTo>
                    <a:pt x="15" y="137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52" y="177"/>
                  </a:lnTo>
                  <a:lnTo>
                    <a:pt x="58" y="183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196" y="69"/>
                  </a:ln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ïSlíḍe"/>
            <p:cNvSpPr/>
            <p:nvPr/>
          </p:nvSpPr>
          <p:spPr bwMode="auto">
            <a:xfrm>
              <a:off x="6089485" y="4289117"/>
              <a:ext cx="469154" cy="464811"/>
            </a:xfrm>
            <a:custGeom>
              <a:avLst/>
              <a:gdLst>
                <a:gd name="T0" fmla="*/ 75 w 216"/>
                <a:gd name="T1" fmla="*/ 214 h 214"/>
                <a:gd name="T2" fmla="*/ 0 w 216"/>
                <a:gd name="T3" fmla="*/ 133 h 214"/>
                <a:gd name="T4" fmla="*/ 4 w 216"/>
                <a:gd name="T5" fmla="*/ 126 h 214"/>
                <a:gd name="T6" fmla="*/ 139 w 216"/>
                <a:gd name="T7" fmla="*/ 0 h 214"/>
                <a:gd name="T8" fmla="*/ 152 w 216"/>
                <a:gd name="T9" fmla="*/ 12 h 214"/>
                <a:gd name="T10" fmla="*/ 145 w 216"/>
                <a:gd name="T11" fmla="*/ 18 h 214"/>
                <a:gd name="T12" fmla="*/ 152 w 216"/>
                <a:gd name="T13" fmla="*/ 12 h 214"/>
                <a:gd name="T14" fmla="*/ 175 w 216"/>
                <a:gd name="T15" fmla="*/ 35 h 214"/>
                <a:gd name="T16" fmla="*/ 168 w 216"/>
                <a:gd name="T17" fmla="*/ 43 h 214"/>
                <a:gd name="T18" fmla="*/ 175 w 216"/>
                <a:gd name="T19" fmla="*/ 37 h 214"/>
                <a:gd name="T20" fmla="*/ 216 w 216"/>
                <a:gd name="T21" fmla="*/ 83 h 214"/>
                <a:gd name="T22" fmla="*/ 210 w 216"/>
                <a:gd name="T23" fmla="*/ 87 h 214"/>
                <a:gd name="T24" fmla="*/ 75 w 216"/>
                <a:gd name="T25" fmla="*/ 214 h 214"/>
                <a:gd name="T26" fmla="*/ 75 w 216"/>
                <a:gd name="T27" fmla="*/ 203 h 214"/>
                <a:gd name="T28" fmla="*/ 75 w 216"/>
                <a:gd name="T29" fmla="*/ 203 h 214"/>
                <a:gd name="T30" fmla="*/ 75 w 216"/>
                <a:gd name="T31" fmla="*/ 203 h 214"/>
                <a:gd name="T32" fmla="*/ 31 w 216"/>
                <a:gd name="T33" fmla="*/ 143 h 214"/>
                <a:gd name="T34" fmla="*/ 77 w 216"/>
                <a:gd name="T35" fmla="*/ 191 h 214"/>
                <a:gd name="T36" fmla="*/ 193 w 216"/>
                <a:gd name="T37" fmla="*/ 81 h 214"/>
                <a:gd name="T38" fmla="*/ 164 w 216"/>
                <a:gd name="T39" fmla="*/ 50 h 214"/>
                <a:gd name="T40" fmla="*/ 170 w 216"/>
                <a:gd name="T41" fmla="*/ 43 h 214"/>
                <a:gd name="T42" fmla="*/ 164 w 216"/>
                <a:gd name="T43" fmla="*/ 50 h 214"/>
                <a:gd name="T44" fmla="*/ 139 w 216"/>
                <a:gd name="T45" fmla="*/ 25 h 214"/>
                <a:gd name="T46" fmla="*/ 23 w 216"/>
                <a:gd name="T47" fmla="*/ 133 h 214"/>
                <a:gd name="T48" fmla="*/ 29 w 216"/>
                <a:gd name="T49" fmla="*/ 141 h 214"/>
                <a:gd name="T50" fmla="*/ 25 w 216"/>
                <a:gd name="T51" fmla="*/ 147 h 214"/>
                <a:gd name="T52" fmla="*/ 31 w 216"/>
                <a:gd name="T53" fmla="*/ 14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214">
                  <a:moveTo>
                    <a:pt x="75" y="214"/>
                  </a:moveTo>
                  <a:lnTo>
                    <a:pt x="0" y="133"/>
                  </a:lnTo>
                  <a:lnTo>
                    <a:pt x="4" y="126"/>
                  </a:lnTo>
                  <a:lnTo>
                    <a:pt x="139" y="0"/>
                  </a:lnTo>
                  <a:lnTo>
                    <a:pt x="152" y="12"/>
                  </a:lnTo>
                  <a:lnTo>
                    <a:pt x="145" y="18"/>
                  </a:lnTo>
                  <a:lnTo>
                    <a:pt x="152" y="12"/>
                  </a:lnTo>
                  <a:lnTo>
                    <a:pt x="175" y="35"/>
                  </a:lnTo>
                  <a:lnTo>
                    <a:pt x="168" y="43"/>
                  </a:lnTo>
                  <a:lnTo>
                    <a:pt x="175" y="37"/>
                  </a:lnTo>
                  <a:lnTo>
                    <a:pt x="216" y="83"/>
                  </a:lnTo>
                  <a:lnTo>
                    <a:pt x="210" y="87"/>
                  </a:lnTo>
                  <a:lnTo>
                    <a:pt x="75" y="214"/>
                  </a:lnTo>
                  <a:close/>
                  <a:moveTo>
                    <a:pt x="75" y="203"/>
                  </a:moveTo>
                  <a:lnTo>
                    <a:pt x="75" y="203"/>
                  </a:lnTo>
                  <a:lnTo>
                    <a:pt x="75" y="203"/>
                  </a:lnTo>
                  <a:close/>
                  <a:moveTo>
                    <a:pt x="31" y="143"/>
                  </a:moveTo>
                  <a:lnTo>
                    <a:pt x="77" y="191"/>
                  </a:lnTo>
                  <a:lnTo>
                    <a:pt x="193" y="81"/>
                  </a:lnTo>
                  <a:lnTo>
                    <a:pt x="164" y="50"/>
                  </a:lnTo>
                  <a:lnTo>
                    <a:pt x="170" y="43"/>
                  </a:lnTo>
                  <a:lnTo>
                    <a:pt x="164" y="50"/>
                  </a:lnTo>
                  <a:lnTo>
                    <a:pt x="139" y="25"/>
                  </a:lnTo>
                  <a:lnTo>
                    <a:pt x="23" y="133"/>
                  </a:lnTo>
                  <a:lnTo>
                    <a:pt x="29" y="141"/>
                  </a:lnTo>
                  <a:lnTo>
                    <a:pt x="25" y="147"/>
                  </a:lnTo>
                  <a:lnTo>
                    <a:pt x="31" y="143"/>
                  </a:ln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80127" y="2464436"/>
            <a:ext cx="61196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i="1" dirty="0" smtClean="0">
                <a:solidFill>
                  <a:srgbClr val="EBE6E2"/>
                </a:solidFill>
                <a:cs typeface="+mn-ea"/>
                <a:sym typeface="+mn-lt"/>
              </a:rPr>
              <a:t>Thank you</a:t>
            </a:r>
            <a:endParaRPr lang="zh-CN" altLang="en-US" sz="8800" b="1" i="1" dirty="0">
              <a:solidFill>
                <a:srgbClr val="EBE6E2"/>
              </a:solidFill>
              <a:cs typeface="+mn-ea"/>
              <a:sym typeface="+mn-lt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760093" y="5465404"/>
            <a:ext cx="2675881" cy="523611"/>
          </a:xfrm>
          <a:prstGeom prst="roundRect">
            <a:avLst/>
          </a:prstGeom>
          <a:solidFill>
            <a:srgbClr val="EB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3D455C"/>
                </a:solidFill>
                <a:cs typeface="+mn-ea"/>
                <a:sym typeface="+mn-lt"/>
              </a:rPr>
              <a:t>汇报</a:t>
            </a:r>
            <a:r>
              <a:rPr lang="zh-CN" altLang="en-US" dirty="0" smtClean="0">
                <a:solidFill>
                  <a:srgbClr val="3D455C"/>
                </a:solidFill>
                <a:cs typeface="+mn-ea"/>
                <a:sym typeface="+mn-lt"/>
              </a:rPr>
              <a:t>人：</a:t>
            </a:r>
            <a:r>
              <a:rPr lang="zh-CN" dirty="0" smtClean="0">
                <a:solidFill>
                  <a:srgbClr val="3D455C"/>
                </a:solidFill>
                <a:cs typeface="+mn-ea"/>
                <a:sym typeface="+mn-lt"/>
              </a:rPr>
              <a:t>卫婷婷</a:t>
            </a:r>
            <a:endParaRPr lang="zh-CN" dirty="0">
              <a:solidFill>
                <a:srgbClr val="3D455C"/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654423" y="5465404"/>
            <a:ext cx="2675881" cy="523611"/>
          </a:xfrm>
          <a:prstGeom prst="roundRect">
            <a:avLst/>
          </a:prstGeom>
          <a:solidFill>
            <a:srgbClr val="EB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3D455C"/>
                </a:solidFill>
                <a:cs typeface="+mn-ea"/>
                <a:sym typeface="+mn-lt"/>
              </a:rPr>
              <a:t>指导老师</a:t>
            </a:r>
            <a:r>
              <a:rPr lang="zh-CN" altLang="en-US" dirty="0" smtClean="0">
                <a:solidFill>
                  <a:srgbClr val="3D455C"/>
                </a:solidFill>
                <a:cs typeface="+mn-ea"/>
                <a:sym typeface="+mn-lt"/>
              </a:rPr>
              <a:t>：</a:t>
            </a:r>
            <a:r>
              <a:rPr lang="zh-CN" dirty="0" smtClean="0">
                <a:solidFill>
                  <a:srgbClr val="3D455C"/>
                </a:solidFill>
                <a:cs typeface="+mn-ea"/>
                <a:sym typeface="+mn-lt"/>
              </a:rPr>
              <a:t>常金娥</a:t>
            </a:r>
            <a:endParaRPr lang="zh-CN" dirty="0">
              <a:solidFill>
                <a:srgbClr val="3D455C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4807490" y="2140490"/>
            <a:ext cx="2577020" cy="2577020"/>
            <a:chOff x="4807490" y="2140490"/>
            <a:chExt cx="2577020" cy="2577020"/>
          </a:xfrm>
        </p:grpSpPr>
        <p:grpSp>
          <p:nvGrpSpPr>
            <p:cNvPr id="34" name="组合 33"/>
            <p:cNvGrpSpPr/>
            <p:nvPr/>
          </p:nvGrpSpPr>
          <p:grpSpPr>
            <a:xfrm>
              <a:off x="4807490" y="2140490"/>
              <a:ext cx="2577020" cy="2577020"/>
              <a:chOff x="4807490" y="2140490"/>
              <a:chExt cx="2577020" cy="2577020"/>
            </a:xfrm>
            <a:effectLst/>
          </p:grpSpPr>
          <p:grpSp>
            <p:nvGrpSpPr>
              <p:cNvPr id="6" name="组合 5"/>
              <p:cNvGrpSpPr/>
              <p:nvPr/>
            </p:nvGrpSpPr>
            <p:grpSpPr>
              <a:xfrm>
                <a:off x="4807490" y="2140490"/>
                <a:ext cx="2577020" cy="2577020"/>
                <a:chOff x="5187274" y="2520274"/>
                <a:chExt cx="1817452" cy="1817452"/>
              </a:xfrm>
            </p:grpSpPr>
            <p:sp>
              <p:nvSpPr>
                <p:cNvPr id="2" name="椭圆 1"/>
                <p:cNvSpPr/>
                <p:nvPr/>
              </p:nvSpPr>
              <p:spPr>
                <a:xfrm>
                  <a:off x="5187274" y="2520274"/>
                  <a:ext cx="1817452" cy="1817452"/>
                </a:xfrm>
                <a:prstGeom prst="ellipse">
                  <a:avLst/>
                </a:prstGeom>
                <a:solidFill>
                  <a:srgbClr val="D28A7C"/>
                </a:solidFill>
                <a:ln w="53975">
                  <a:solidFill>
                    <a:srgbClr val="515C7B">
                      <a:alpha val="53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" name="流程图: 手动操作 3"/>
                <p:cNvSpPr/>
                <p:nvPr/>
              </p:nvSpPr>
              <p:spPr>
                <a:xfrm rot="4484483">
                  <a:off x="6243796" y="2886954"/>
                  <a:ext cx="716318" cy="780247"/>
                </a:xfrm>
                <a:prstGeom prst="flowChartManualOperation">
                  <a:avLst/>
                </a:prstGeom>
                <a:solidFill>
                  <a:srgbClr val="DDA69B"/>
                </a:solidFill>
                <a:ln>
                  <a:solidFill>
                    <a:srgbClr val="EBE6E2"/>
                  </a:solidFill>
                </a:ln>
                <a:effectLst>
                  <a:softEdge rad="177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" name="流程图: 手动操作 4"/>
                <p:cNvSpPr/>
                <p:nvPr/>
              </p:nvSpPr>
              <p:spPr>
                <a:xfrm rot="15264622">
                  <a:off x="5227143" y="3223700"/>
                  <a:ext cx="716318" cy="780247"/>
                </a:xfrm>
                <a:prstGeom prst="flowChartManualOperation">
                  <a:avLst/>
                </a:prstGeom>
                <a:solidFill>
                  <a:srgbClr val="DDA69B"/>
                </a:solidFill>
                <a:ln>
                  <a:solidFill>
                    <a:srgbClr val="6F5F5F"/>
                  </a:solidFill>
                </a:ln>
                <a:effectLst>
                  <a:softEdge rad="177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" name="椭圆 2"/>
                <p:cNvSpPr/>
                <p:nvPr/>
              </p:nvSpPr>
              <p:spPr>
                <a:xfrm>
                  <a:off x="5484636" y="2828874"/>
                  <a:ext cx="1222727" cy="1200251"/>
                </a:xfrm>
                <a:prstGeom prst="ellipse">
                  <a:avLst/>
                </a:prstGeom>
                <a:solidFill>
                  <a:srgbClr val="EBE0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5437447" y="2910360"/>
                <a:ext cx="131638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b="1" dirty="0">
                    <a:solidFill>
                      <a:srgbClr val="B1591A"/>
                    </a:solidFill>
                    <a:cs typeface="+mn-ea"/>
                    <a:sym typeface="+mn-lt"/>
                  </a:rPr>
                  <a:t>目录</a:t>
                </a:r>
                <a:endParaRPr lang="zh-CN" altLang="en-US" sz="4400" b="1" dirty="0">
                  <a:solidFill>
                    <a:srgbClr val="B159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434996" y="3580617"/>
                <a:ext cx="14580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4B5161"/>
                    </a:solidFill>
                    <a:cs typeface="+mn-ea"/>
                    <a:sym typeface="+mn-lt"/>
                  </a:rPr>
                  <a:t>contents</a:t>
                </a:r>
                <a:endParaRPr lang="en-US" altLang="zh-CN" sz="2400" dirty="0">
                  <a:solidFill>
                    <a:srgbClr val="4B516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5006709" y="2346433"/>
              <a:ext cx="2165131" cy="2165131"/>
            </a:xfrm>
            <a:prstGeom prst="ellipse">
              <a:avLst/>
            </a:prstGeom>
            <a:noFill/>
            <a:ln w="15875">
              <a:solidFill>
                <a:srgbClr val="DDA6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7409" y="1562517"/>
            <a:ext cx="59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EBE6E2"/>
                </a:solidFill>
                <a:cs typeface="+mn-ea"/>
                <a:sym typeface="+mn-lt"/>
              </a:rPr>
              <a:t>1</a:t>
            </a:r>
            <a:endParaRPr lang="zh-CN" altLang="en-US" sz="5400" dirty="0">
              <a:solidFill>
                <a:srgbClr val="EBE6E2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565" y="1670050"/>
            <a:ext cx="3978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D28A7C"/>
                </a:solidFill>
                <a:cs typeface="+mn-ea"/>
                <a:sym typeface="+mn-lt"/>
              </a:rPr>
              <a:t>选题的背景与意义</a:t>
            </a:r>
            <a:endParaRPr lang="zh-CN" altLang="en-US" sz="36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663502" y="1814854"/>
            <a:ext cx="442604" cy="354856"/>
            <a:chOff x="8465906" y="1845631"/>
            <a:chExt cx="1150705" cy="887295"/>
          </a:xfrm>
        </p:grpSpPr>
        <p:sp>
          <p:nvSpPr>
            <p:cNvPr id="14" name="圆角矩形 13"/>
            <p:cNvSpPr/>
            <p:nvPr/>
          </p:nvSpPr>
          <p:spPr>
            <a:xfrm>
              <a:off x="8465906" y="1845631"/>
              <a:ext cx="1150705" cy="887295"/>
            </a:xfrm>
            <a:prstGeom prst="roundRect">
              <a:avLst/>
            </a:prstGeom>
            <a:solidFill>
              <a:srgbClr val="3D455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í$lîďe"/>
            <p:cNvSpPr/>
            <p:nvPr/>
          </p:nvSpPr>
          <p:spPr bwMode="auto">
            <a:xfrm>
              <a:off x="8796697" y="2007612"/>
              <a:ext cx="489121" cy="563332"/>
            </a:xfrm>
            <a:custGeom>
              <a:avLst/>
              <a:gdLst>
                <a:gd name="T0" fmla="*/ 435 w 435"/>
                <a:gd name="T1" fmla="*/ 250 h 501"/>
                <a:gd name="T2" fmla="*/ 216 w 435"/>
                <a:gd name="T3" fmla="*/ 376 h 501"/>
                <a:gd name="T4" fmla="*/ 0 w 435"/>
                <a:gd name="T5" fmla="*/ 501 h 501"/>
                <a:gd name="T6" fmla="*/ 0 w 435"/>
                <a:gd name="T7" fmla="*/ 250 h 501"/>
                <a:gd name="T8" fmla="*/ 0 w 435"/>
                <a:gd name="T9" fmla="*/ 0 h 501"/>
                <a:gd name="T10" fmla="*/ 216 w 435"/>
                <a:gd name="T11" fmla="*/ 125 h 501"/>
                <a:gd name="T12" fmla="*/ 435 w 435"/>
                <a:gd name="T13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501">
                  <a:moveTo>
                    <a:pt x="435" y="250"/>
                  </a:moveTo>
                  <a:lnTo>
                    <a:pt x="216" y="376"/>
                  </a:lnTo>
                  <a:lnTo>
                    <a:pt x="0" y="501"/>
                  </a:lnTo>
                  <a:lnTo>
                    <a:pt x="0" y="250"/>
                  </a:lnTo>
                  <a:lnTo>
                    <a:pt x="0" y="0"/>
                  </a:lnTo>
                  <a:lnTo>
                    <a:pt x="216" y="125"/>
                  </a:lnTo>
                  <a:lnTo>
                    <a:pt x="435" y="250"/>
                  </a:lnTo>
                  <a:close/>
                </a:path>
              </a:pathLst>
            </a:custGeom>
            <a:solidFill>
              <a:srgbClr val="FF9675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6" name="文本框 9"/>
          <p:cNvSpPr txBox="1">
            <a:spLocks noChangeArrowheads="1"/>
          </p:cNvSpPr>
          <p:nvPr/>
        </p:nvSpPr>
        <p:spPr bwMode="auto">
          <a:xfrm>
            <a:off x="7762468" y="1962448"/>
            <a:ext cx="21488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8B8179"/>
                </a:solidFill>
                <a:cs typeface="+mn-ea"/>
                <a:sym typeface="+mn-lt"/>
              </a:rPr>
              <a:t>ADD YOUR TITLE HERE</a:t>
            </a:r>
            <a:endParaRPr lang="en-US" altLang="zh-CN" sz="1400" dirty="0">
              <a:solidFill>
                <a:srgbClr val="8B8179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72552" y="1207552"/>
            <a:ext cx="59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EBE6E2"/>
                </a:solidFill>
                <a:cs typeface="+mn-ea"/>
                <a:sym typeface="+mn-lt"/>
              </a:rPr>
              <a:t>2</a:t>
            </a:r>
            <a:endParaRPr lang="zh-CN" altLang="en-US" sz="5400" dirty="0">
              <a:solidFill>
                <a:srgbClr val="EBE6E2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24320" y="1346686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D28A7C"/>
                </a:solidFill>
                <a:cs typeface="+mn-ea"/>
                <a:sym typeface="+mn-lt"/>
              </a:rPr>
              <a:t>开发的流程</a:t>
            </a:r>
            <a:endParaRPr lang="zh-CN" altLang="en-US" sz="36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233076" y="1524636"/>
            <a:ext cx="442604" cy="354856"/>
            <a:chOff x="8465906" y="1845631"/>
            <a:chExt cx="1150705" cy="887295"/>
          </a:xfrm>
        </p:grpSpPr>
        <p:sp>
          <p:nvSpPr>
            <p:cNvPr id="20" name="圆角矩形 19"/>
            <p:cNvSpPr/>
            <p:nvPr/>
          </p:nvSpPr>
          <p:spPr>
            <a:xfrm>
              <a:off x="8465906" y="1845631"/>
              <a:ext cx="1150705" cy="887295"/>
            </a:xfrm>
            <a:prstGeom prst="roundRect">
              <a:avLst/>
            </a:prstGeom>
            <a:solidFill>
              <a:srgbClr val="3D455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í$lîďe"/>
            <p:cNvSpPr/>
            <p:nvPr/>
          </p:nvSpPr>
          <p:spPr bwMode="auto">
            <a:xfrm>
              <a:off x="8796697" y="2007612"/>
              <a:ext cx="489121" cy="563332"/>
            </a:xfrm>
            <a:custGeom>
              <a:avLst/>
              <a:gdLst>
                <a:gd name="T0" fmla="*/ 435 w 435"/>
                <a:gd name="T1" fmla="*/ 250 h 501"/>
                <a:gd name="T2" fmla="*/ 216 w 435"/>
                <a:gd name="T3" fmla="*/ 376 h 501"/>
                <a:gd name="T4" fmla="*/ 0 w 435"/>
                <a:gd name="T5" fmla="*/ 501 h 501"/>
                <a:gd name="T6" fmla="*/ 0 w 435"/>
                <a:gd name="T7" fmla="*/ 250 h 501"/>
                <a:gd name="T8" fmla="*/ 0 w 435"/>
                <a:gd name="T9" fmla="*/ 0 h 501"/>
                <a:gd name="T10" fmla="*/ 216 w 435"/>
                <a:gd name="T11" fmla="*/ 125 h 501"/>
                <a:gd name="T12" fmla="*/ 435 w 435"/>
                <a:gd name="T13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501">
                  <a:moveTo>
                    <a:pt x="435" y="250"/>
                  </a:moveTo>
                  <a:lnTo>
                    <a:pt x="216" y="376"/>
                  </a:lnTo>
                  <a:lnTo>
                    <a:pt x="0" y="501"/>
                  </a:lnTo>
                  <a:lnTo>
                    <a:pt x="0" y="250"/>
                  </a:lnTo>
                  <a:lnTo>
                    <a:pt x="0" y="0"/>
                  </a:lnTo>
                  <a:lnTo>
                    <a:pt x="216" y="125"/>
                  </a:lnTo>
                  <a:lnTo>
                    <a:pt x="435" y="250"/>
                  </a:lnTo>
                  <a:close/>
                </a:path>
              </a:pathLst>
            </a:custGeom>
            <a:solidFill>
              <a:srgbClr val="FF9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2" name="文本框 9"/>
          <p:cNvSpPr txBox="1">
            <a:spLocks noChangeArrowheads="1"/>
          </p:cNvSpPr>
          <p:nvPr/>
        </p:nvSpPr>
        <p:spPr bwMode="auto">
          <a:xfrm>
            <a:off x="837325" y="5010143"/>
            <a:ext cx="21488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8B8179"/>
                </a:solidFill>
                <a:cs typeface="+mn-ea"/>
                <a:sym typeface="+mn-lt"/>
              </a:rPr>
              <a:t>ADD YOUR TITLE HERE</a:t>
            </a:r>
            <a:endParaRPr lang="en-US" altLang="zh-CN" sz="1400" dirty="0">
              <a:solidFill>
                <a:srgbClr val="8B8179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7409" y="4087607"/>
            <a:ext cx="59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EBE6E2"/>
                </a:solidFill>
                <a:cs typeface="+mn-ea"/>
                <a:sym typeface="+mn-lt"/>
              </a:rPr>
              <a:t>3</a:t>
            </a:r>
            <a:endParaRPr lang="zh-CN" altLang="en-US" sz="5400" dirty="0">
              <a:solidFill>
                <a:srgbClr val="EBE6E2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7607" y="4226741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 smtClean="0">
                <a:solidFill>
                  <a:srgbClr val="D28A7C"/>
                </a:solidFill>
                <a:cs typeface="+mn-ea"/>
                <a:sym typeface="+mn-lt"/>
              </a:rPr>
              <a:t>开发的成果</a:t>
            </a:r>
            <a:endParaRPr lang="zh-CN" altLang="en-US" sz="36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369372" y="4356396"/>
            <a:ext cx="442604" cy="354856"/>
            <a:chOff x="8465906" y="1845631"/>
            <a:chExt cx="1150705" cy="887295"/>
          </a:xfrm>
        </p:grpSpPr>
        <p:sp>
          <p:nvSpPr>
            <p:cNvPr id="26" name="圆角矩形 25"/>
            <p:cNvSpPr/>
            <p:nvPr/>
          </p:nvSpPr>
          <p:spPr>
            <a:xfrm>
              <a:off x="8465906" y="1845631"/>
              <a:ext cx="1150705" cy="887295"/>
            </a:xfrm>
            <a:prstGeom prst="roundRect">
              <a:avLst/>
            </a:prstGeom>
            <a:solidFill>
              <a:srgbClr val="3D455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í$lîďe"/>
            <p:cNvSpPr/>
            <p:nvPr/>
          </p:nvSpPr>
          <p:spPr bwMode="auto">
            <a:xfrm>
              <a:off x="8796697" y="2007612"/>
              <a:ext cx="489121" cy="563332"/>
            </a:xfrm>
            <a:custGeom>
              <a:avLst/>
              <a:gdLst>
                <a:gd name="T0" fmla="*/ 435 w 435"/>
                <a:gd name="T1" fmla="*/ 250 h 501"/>
                <a:gd name="T2" fmla="*/ 216 w 435"/>
                <a:gd name="T3" fmla="*/ 376 h 501"/>
                <a:gd name="T4" fmla="*/ 0 w 435"/>
                <a:gd name="T5" fmla="*/ 501 h 501"/>
                <a:gd name="T6" fmla="*/ 0 w 435"/>
                <a:gd name="T7" fmla="*/ 250 h 501"/>
                <a:gd name="T8" fmla="*/ 0 w 435"/>
                <a:gd name="T9" fmla="*/ 0 h 501"/>
                <a:gd name="T10" fmla="*/ 216 w 435"/>
                <a:gd name="T11" fmla="*/ 125 h 501"/>
                <a:gd name="T12" fmla="*/ 435 w 435"/>
                <a:gd name="T13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501">
                  <a:moveTo>
                    <a:pt x="435" y="250"/>
                  </a:moveTo>
                  <a:lnTo>
                    <a:pt x="216" y="376"/>
                  </a:lnTo>
                  <a:lnTo>
                    <a:pt x="0" y="501"/>
                  </a:lnTo>
                  <a:lnTo>
                    <a:pt x="0" y="250"/>
                  </a:lnTo>
                  <a:lnTo>
                    <a:pt x="0" y="0"/>
                  </a:lnTo>
                  <a:lnTo>
                    <a:pt x="216" y="125"/>
                  </a:lnTo>
                  <a:lnTo>
                    <a:pt x="435" y="250"/>
                  </a:lnTo>
                  <a:close/>
                </a:path>
              </a:pathLst>
            </a:custGeom>
            <a:solidFill>
              <a:srgbClr val="FF9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8" name="文本框 9"/>
          <p:cNvSpPr txBox="1">
            <a:spLocks noChangeArrowheads="1"/>
          </p:cNvSpPr>
          <p:nvPr/>
        </p:nvSpPr>
        <p:spPr bwMode="auto">
          <a:xfrm>
            <a:off x="7974558" y="5088883"/>
            <a:ext cx="21488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8B8179"/>
                </a:solidFill>
                <a:cs typeface="+mn-ea"/>
                <a:sym typeface="+mn-lt"/>
              </a:rPr>
              <a:t>ADD YOUR TITLE HERE</a:t>
            </a:r>
            <a:endParaRPr lang="en-US" altLang="zh-CN" sz="1400" dirty="0">
              <a:solidFill>
                <a:srgbClr val="8B8179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84642" y="4226672"/>
            <a:ext cx="59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EBE6E2"/>
                </a:solidFill>
                <a:cs typeface="+mn-ea"/>
                <a:sym typeface="+mn-lt"/>
              </a:rPr>
              <a:t>4</a:t>
            </a:r>
            <a:endParaRPr lang="zh-CN" altLang="en-US" sz="5400" dirty="0">
              <a:solidFill>
                <a:srgbClr val="EBE6E2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74205" y="432897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D28A7C"/>
                </a:solidFill>
                <a:cs typeface="+mn-ea"/>
                <a:sym typeface="+mn-lt"/>
              </a:rPr>
              <a:t>项目感言</a:t>
            </a:r>
            <a:endParaRPr lang="zh-CN" altLang="en-US" sz="36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0233076" y="4581777"/>
            <a:ext cx="442604" cy="354856"/>
            <a:chOff x="8465906" y="1845631"/>
            <a:chExt cx="1150705" cy="887295"/>
          </a:xfrm>
        </p:grpSpPr>
        <p:sp>
          <p:nvSpPr>
            <p:cNvPr id="32" name="圆角矩形 31"/>
            <p:cNvSpPr/>
            <p:nvPr/>
          </p:nvSpPr>
          <p:spPr>
            <a:xfrm>
              <a:off x="8465906" y="1845631"/>
              <a:ext cx="1150705" cy="887295"/>
            </a:xfrm>
            <a:prstGeom prst="roundRect">
              <a:avLst/>
            </a:prstGeom>
            <a:solidFill>
              <a:srgbClr val="3D455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í$lîďe"/>
            <p:cNvSpPr/>
            <p:nvPr/>
          </p:nvSpPr>
          <p:spPr bwMode="auto">
            <a:xfrm>
              <a:off x="8796697" y="2007612"/>
              <a:ext cx="489121" cy="563332"/>
            </a:xfrm>
            <a:custGeom>
              <a:avLst/>
              <a:gdLst>
                <a:gd name="T0" fmla="*/ 435 w 435"/>
                <a:gd name="T1" fmla="*/ 250 h 501"/>
                <a:gd name="T2" fmla="*/ 216 w 435"/>
                <a:gd name="T3" fmla="*/ 376 h 501"/>
                <a:gd name="T4" fmla="*/ 0 w 435"/>
                <a:gd name="T5" fmla="*/ 501 h 501"/>
                <a:gd name="T6" fmla="*/ 0 w 435"/>
                <a:gd name="T7" fmla="*/ 250 h 501"/>
                <a:gd name="T8" fmla="*/ 0 w 435"/>
                <a:gd name="T9" fmla="*/ 0 h 501"/>
                <a:gd name="T10" fmla="*/ 216 w 435"/>
                <a:gd name="T11" fmla="*/ 125 h 501"/>
                <a:gd name="T12" fmla="*/ 435 w 435"/>
                <a:gd name="T13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501">
                  <a:moveTo>
                    <a:pt x="435" y="250"/>
                  </a:moveTo>
                  <a:lnTo>
                    <a:pt x="216" y="376"/>
                  </a:lnTo>
                  <a:lnTo>
                    <a:pt x="0" y="501"/>
                  </a:lnTo>
                  <a:lnTo>
                    <a:pt x="0" y="250"/>
                  </a:lnTo>
                  <a:lnTo>
                    <a:pt x="0" y="0"/>
                  </a:lnTo>
                  <a:lnTo>
                    <a:pt x="216" y="125"/>
                  </a:lnTo>
                  <a:lnTo>
                    <a:pt x="435" y="250"/>
                  </a:lnTo>
                  <a:close/>
                </a:path>
              </a:pathLst>
            </a:custGeom>
            <a:solidFill>
              <a:srgbClr val="FF9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6" name="文本框 9"/>
          <p:cNvSpPr txBox="1">
            <a:spLocks noChangeArrowheads="1"/>
          </p:cNvSpPr>
          <p:nvPr/>
        </p:nvSpPr>
        <p:spPr bwMode="auto">
          <a:xfrm>
            <a:off x="837325" y="2270423"/>
            <a:ext cx="21488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1400" dirty="0">
                <a:solidFill>
                  <a:srgbClr val="8B8179"/>
                </a:solidFill>
                <a:cs typeface="+mn-ea"/>
                <a:sym typeface="+mn-lt"/>
              </a:rPr>
              <a:t>ADD YOUR TITLE HERE</a:t>
            </a:r>
            <a:endParaRPr lang="en-US" altLang="zh-CN" sz="1400" dirty="0">
              <a:solidFill>
                <a:srgbClr val="8B8179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左箭头 3"/>
          <p:cNvSpPr/>
          <p:nvPr/>
        </p:nvSpPr>
        <p:spPr>
          <a:xfrm>
            <a:off x="164387" y="123291"/>
            <a:ext cx="410967" cy="359596"/>
          </a:xfrm>
          <a:prstGeom prst="leftArrow">
            <a:avLst>
              <a:gd name="adj1" fmla="val 25862"/>
              <a:gd name="adj2" fmla="val 54680"/>
            </a:avLst>
          </a:prstGeom>
          <a:solidFill>
            <a:srgbClr val="EBE6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9"/>
          <p:cNvSpPr txBox="1">
            <a:spLocks noChangeArrowheads="1"/>
          </p:cNvSpPr>
          <p:nvPr/>
        </p:nvSpPr>
        <p:spPr bwMode="auto">
          <a:xfrm>
            <a:off x="10000711" y="3787659"/>
            <a:ext cx="196405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515C7B"/>
                </a:solidFill>
                <a:cs typeface="+mn-ea"/>
                <a:sym typeface="+mn-lt"/>
              </a:rPr>
              <a:t>XIANGMU YIYI</a:t>
            </a:r>
            <a:endParaRPr lang="en-US" altLang="zh-CN" sz="2000" dirty="0">
              <a:solidFill>
                <a:srgbClr val="515C7B"/>
              </a:solidFill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0281463" y="4171408"/>
            <a:ext cx="1910993" cy="1910993"/>
            <a:chOff x="5140503" y="4568283"/>
            <a:chExt cx="1910993" cy="1910993"/>
          </a:xfrm>
        </p:grpSpPr>
        <p:sp>
          <p:nvSpPr>
            <p:cNvPr id="17" name="椭圆 16"/>
            <p:cNvSpPr/>
            <p:nvPr/>
          </p:nvSpPr>
          <p:spPr>
            <a:xfrm>
              <a:off x="5140503" y="4568283"/>
              <a:ext cx="1910993" cy="1910993"/>
            </a:xfrm>
            <a:prstGeom prst="ellipse">
              <a:avLst/>
            </a:prstGeom>
            <a:solidFill>
              <a:srgbClr val="EBE6E2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流程图: 摘录 20"/>
            <p:cNvSpPr/>
            <p:nvPr/>
          </p:nvSpPr>
          <p:spPr>
            <a:xfrm rot="5400000">
              <a:off x="5692593" y="5076144"/>
              <a:ext cx="995174" cy="893852"/>
            </a:xfrm>
            <a:prstGeom prst="flowChartExtract">
              <a:avLst/>
            </a:prstGeom>
            <a:solidFill>
              <a:srgbClr val="515C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2093545" y="1025469"/>
            <a:ext cx="9857839" cy="45719"/>
          </a:xfrm>
          <a:prstGeom prst="roundRect">
            <a:avLst/>
          </a:prstGeom>
          <a:solidFill>
            <a:srgbClr val="515C7B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41301" y="1116535"/>
            <a:ext cx="1877110" cy="1877110"/>
            <a:chOff x="501001" y="1093822"/>
            <a:chExt cx="1634735" cy="1634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501001" y="1093822"/>
              <a:ext cx="1634735" cy="1634735"/>
            </a:xfrm>
            <a:prstGeom prst="ellipse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16693" y="1209514"/>
              <a:ext cx="1403350" cy="1403350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686030" y="1277973"/>
              <a:ext cx="1266432" cy="1266432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763400" y="1353482"/>
              <a:ext cx="1115414" cy="1115414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830965" y="1416188"/>
              <a:ext cx="990001" cy="990001"/>
            </a:xfrm>
            <a:prstGeom prst="ellipse">
              <a:avLst/>
            </a:prstGeom>
            <a:solidFill>
              <a:srgbClr val="4B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 smtClean="0">
                  <a:solidFill>
                    <a:srgbClr val="EBE6E2"/>
                  </a:solidFill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rgbClr val="EBE6E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084070" y="482600"/>
            <a:ext cx="4825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3D455C"/>
                </a:solidFill>
                <a:cs typeface="+mn-ea"/>
                <a:sym typeface="+mn-lt"/>
              </a:rPr>
              <a:t>项目背景</a:t>
            </a:r>
            <a:endParaRPr lang="zh-CN" altLang="en-US" sz="2400" b="1" dirty="0" smtClean="0">
              <a:solidFill>
                <a:srgbClr val="3D455C"/>
              </a:solidFill>
              <a:cs typeface="+mn-ea"/>
              <a:sym typeface="+mn-lt"/>
            </a:endParaRPr>
          </a:p>
        </p:txBody>
      </p:sp>
      <p:sp>
        <p:nvSpPr>
          <p:cNvPr id="32" name="左箭头 31"/>
          <p:cNvSpPr/>
          <p:nvPr/>
        </p:nvSpPr>
        <p:spPr>
          <a:xfrm rot="10800000">
            <a:off x="11628634" y="123291"/>
            <a:ext cx="410967" cy="359596"/>
          </a:xfrm>
          <a:prstGeom prst="leftArrow">
            <a:avLst>
              <a:gd name="adj1" fmla="val 25862"/>
              <a:gd name="adj2" fmla="val 54680"/>
            </a:avLst>
          </a:prstGeom>
          <a:solidFill>
            <a:srgbClr val="EBE6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 rot="21423649">
            <a:off x="1869410" y="1216408"/>
            <a:ext cx="923196" cy="1154220"/>
            <a:chOff x="6089485" y="1965063"/>
            <a:chExt cx="2230656" cy="2788865"/>
          </a:xfrm>
          <a:effectLst>
            <a:outerShdw blurRad="50800" dist="38100" dir="2700000" algn="tl" rotWithShape="0">
              <a:srgbClr val="485C65">
                <a:alpha val="69000"/>
              </a:srgbClr>
            </a:outerShdw>
          </a:effectLst>
        </p:grpSpPr>
        <p:sp>
          <p:nvSpPr>
            <p:cNvPr id="34" name="iṣlíḓe"/>
            <p:cNvSpPr/>
            <p:nvPr/>
          </p:nvSpPr>
          <p:spPr bwMode="auto">
            <a:xfrm>
              <a:off x="6360986" y="2647076"/>
              <a:ext cx="1431356" cy="1835351"/>
            </a:xfrm>
            <a:custGeom>
              <a:avLst/>
              <a:gdLst>
                <a:gd name="T0" fmla="*/ 309 w 317"/>
                <a:gd name="T1" fmla="*/ 1 h 407"/>
                <a:gd name="T2" fmla="*/ 308 w 317"/>
                <a:gd name="T3" fmla="*/ 0 h 407"/>
                <a:gd name="T4" fmla="*/ 308 w 317"/>
                <a:gd name="T5" fmla="*/ 0 h 407"/>
                <a:gd name="T6" fmla="*/ 308 w 317"/>
                <a:gd name="T7" fmla="*/ 0 h 407"/>
                <a:gd name="T8" fmla="*/ 308 w 317"/>
                <a:gd name="T9" fmla="*/ 0 h 407"/>
                <a:gd name="T10" fmla="*/ 307 w 317"/>
                <a:gd name="T11" fmla="*/ 0 h 407"/>
                <a:gd name="T12" fmla="*/ 307 w 317"/>
                <a:gd name="T13" fmla="*/ 0 h 407"/>
                <a:gd name="T14" fmla="*/ 307 w 317"/>
                <a:gd name="T15" fmla="*/ 0 h 407"/>
                <a:gd name="T16" fmla="*/ 307 w 317"/>
                <a:gd name="T17" fmla="*/ 0 h 407"/>
                <a:gd name="T18" fmla="*/ 307 w 317"/>
                <a:gd name="T19" fmla="*/ 0 h 407"/>
                <a:gd name="T20" fmla="*/ 307 w 317"/>
                <a:gd name="T21" fmla="*/ 0 h 407"/>
                <a:gd name="T22" fmla="*/ 306 w 317"/>
                <a:gd name="T23" fmla="*/ 0 h 407"/>
                <a:gd name="T24" fmla="*/ 306 w 317"/>
                <a:gd name="T25" fmla="*/ 0 h 407"/>
                <a:gd name="T26" fmla="*/ 306 w 317"/>
                <a:gd name="T27" fmla="*/ 0 h 407"/>
                <a:gd name="T28" fmla="*/ 306 w 317"/>
                <a:gd name="T29" fmla="*/ 0 h 407"/>
                <a:gd name="T30" fmla="*/ 306 w 317"/>
                <a:gd name="T31" fmla="*/ 0 h 407"/>
                <a:gd name="T32" fmla="*/ 306 w 317"/>
                <a:gd name="T33" fmla="*/ 0 h 407"/>
                <a:gd name="T34" fmla="*/ 306 w 317"/>
                <a:gd name="T35" fmla="*/ 0 h 407"/>
                <a:gd name="T36" fmla="*/ 305 w 317"/>
                <a:gd name="T37" fmla="*/ 0 h 407"/>
                <a:gd name="T38" fmla="*/ 305 w 317"/>
                <a:gd name="T39" fmla="*/ 0 h 407"/>
                <a:gd name="T40" fmla="*/ 305 w 317"/>
                <a:gd name="T41" fmla="*/ 1 h 407"/>
                <a:gd name="T42" fmla="*/ 305 w 317"/>
                <a:gd name="T43" fmla="*/ 1 h 407"/>
                <a:gd name="T44" fmla="*/ 305 w 317"/>
                <a:gd name="T45" fmla="*/ 1 h 407"/>
                <a:gd name="T46" fmla="*/ 305 w 317"/>
                <a:gd name="T47" fmla="*/ 1 h 407"/>
                <a:gd name="T48" fmla="*/ 304 w 317"/>
                <a:gd name="T49" fmla="*/ 1 h 407"/>
                <a:gd name="T50" fmla="*/ 304 w 317"/>
                <a:gd name="T51" fmla="*/ 1 h 407"/>
                <a:gd name="T52" fmla="*/ 304 w 317"/>
                <a:gd name="T53" fmla="*/ 1 h 407"/>
                <a:gd name="T54" fmla="*/ 304 w 317"/>
                <a:gd name="T55" fmla="*/ 1 h 407"/>
                <a:gd name="T56" fmla="*/ 304 w 317"/>
                <a:gd name="T57" fmla="*/ 1 h 407"/>
                <a:gd name="T58" fmla="*/ 303 w 317"/>
                <a:gd name="T59" fmla="*/ 1 h 407"/>
                <a:gd name="T60" fmla="*/ 303 w 317"/>
                <a:gd name="T61" fmla="*/ 1 h 407"/>
                <a:gd name="T62" fmla="*/ 303 w 317"/>
                <a:gd name="T63" fmla="*/ 1 h 407"/>
                <a:gd name="T64" fmla="*/ 303 w 317"/>
                <a:gd name="T65" fmla="*/ 1 h 407"/>
                <a:gd name="T66" fmla="*/ 303 w 317"/>
                <a:gd name="T67" fmla="*/ 1 h 407"/>
                <a:gd name="T68" fmla="*/ 303 w 317"/>
                <a:gd name="T69" fmla="*/ 1 h 407"/>
                <a:gd name="T70" fmla="*/ 303 w 317"/>
                <a:gd name="T71" fmla="*/ 1 h 407"/>
                <a:gd name="T72" fmla="*/ 303 w 317"/>
                <a:gd name="T73" fmla="*/ 1 h 407"/>
                <a:gd name="T74" fmla="*/ 303 w 317"/>
                <a:gd name="T75" fmla="*/ 1 h 407"/>
                <a:gd name="T76" fmla="*/ 302 w 317"/>
                <a:gd name="T77" fmla="*/ 2 h 407"/>
                <a:gd name="T78" fmla="*/ 302 w 317"/>
                <a:gd name="T79" fmla="*/ 2 h 407"/>
                <a:gd name="T80" fmla="*/ 302 w 317"/>
                <a:gd name="T81" fmla="*/ 2 h 407"/>
                <a:gd name="T82" fmla="*/ 302 w 317"/>
                <a:gd name="T83" fmla="*/ 2 h 407"/>
                <a:gd name="T84" fmla="*/ 302 w 317"/>
                <a:gd name="T85" fmla="*/ 2 h 407"/>
                <a:gd name="T86" fmla="*/ 302 w 317"/>
                <a:gd name="T87" fmla="*/ 2 h 407"/>
                <a:gd name="T88" fmla="*/ 302 w 317"/>
                <a:gd name="T89" fmla="*/ 2 h 407"/>
                <a:gd name="T90" fmla="*/ 302 w 317"/>
                <a:gd name="T91" fmla="*/ 2 h 407"/>
                <a:gd name="T92" fmla="*/ 302 w 317"/>
                <a:gd name="T93" fmla="*/ 2 h 407"/>
                <a:gd name="T94" fmla="*/ 301 w 317"/>
                <a:gd name="T95" fmla="*/ 3 h 407"/>
                <a:gd name="T96" fmla="*/ 301 w 317"/>
                <a:gd name="T97" fmla="*/ 3 h 407"/>
                <a:gd name="T98" fmla="*/ 301 w 317"/>
                <a:gd name="T99" fmla="*/ 3 h 407"/>
                <a:gd name="T100" fmla="*/ 301 w 317"/>
                <a:gd name="T101" fmla="*/ 3 h 407"/>
                <a:gd name="T102" fmla="*/ 301 w 317"/>
                <a:gd name="T103" fmla="*/ 3 h 407"/>
                <a:gd name="T104" fmla="*/ 301 w 317"/>
                <a:gd name="T105" fmla="*/ 3 h 407"/>
                <a:gd name="T106" fmla="*/ 301 w 317"/>
                <a:gd name="T107" fmla="*/ 3 h 407"/>
                <a:gd name="T108" fmla="*/ 301 w 317"/>
                <a:gd name="T109" fmla="*/ 3 h 407"/>
                <a:gd name="T110" fmla="*/ 301 w 317"/>
                <a:gd name="T111" fmla="*/ 3 h 407"/>
                <a:gd name="T112" fmla="*/ 144 w 317"/>
                <a:gd name="T113" fmla="*/ 254 h 407"/>
                <a:gd name="T114" fmla="*/ 3 w 317"/>
                <a:gd name="T115" fmla="*/ 404 h 407"/>
                <a:gd name="T116" fmla="*/ 8 w 317"/>
                <a:gd name="T117" fmla="*/ 407 h 407"/>
                <a:gd name="T118" fmla="*/ 156 w 317"/>
                <a:gd name="T119" fmla="*/ 266 h 407"/>
                <a:gd name="T120" fmla="*/ 311 w 317"/>
                <a:gd name="T121" fmla="*/ 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7" h="407">
                  <a:moveTo>
                    <a:pt x="311" y="1"/>
                  </a:moveTo>
                  <a:cubicBezTo>
                    <a:pt x="311" y="1"/>
                    <a:pt x="310" y="1"/>
                    <a:pt x="310" y="1"/>
                  </a:cubicBezTo>
                  <a:cubicBezTo>
                    <a:pt x="310" y="1"/>
                    <a:pt x="310" y="1"/>
                    <a:pt x="309" y="1"/>
                  </a:cubicBezTo>
                  <a:cubicBezTo>
                    <a:pt x="309" y="1"/>
                    <a:pt x="309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1" y="2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0" y="4"/>
                    <a:pt x="300" y="4"/>
                    <a:pt x="300" y="5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185" y="207"/>
                    <a:pt x="166" y="232"/>
                    <a:pt x="144" y="254"/>
                  </a:cubicBezTo>
                  <a:cubicBezTo>
                    <a:pt x="3" y="392"/>
                    <a:pt x="3" y="392"/>
                    <a:pt x="3" y="392"/>
                  </a:cubicBezTo>
                  <a:cubicBezTo>
                    <a:pt x="3" y="393"/>
                    <a:pt x="3" y="393"/>
                    <a:pt x="2" y="394"/>
                  </a:cubicBezTo>
                  <a:cubicBezTo>
                    <a:pt x="0" y="397"/>
                    <a:pt x="0" y="401"/>
                    <a:pt x="3" y="404"/>
                  </a:cubicBezTo>
                  <a:cubicBezTo>
                    <a:pt x="4" y="405"/>
                    <a:pt x="5" y="406"/>
                    <a:pt x="6" y="406"/>
                  </a:cubicBezTo>
                  <a:cubicBezTo>
                    <a:pt x="7" y="407"/>
                    <a:pt x="7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11" y="407"/>
                    <a:pt x="13" y="406"/>
                    <a:pt x="15" y="404"/>
                  </a:cubicBezTo>
                  <a:cubicBezTo>
                    <a:pt x="156" y="266"/>
                    <a:pt x="156" y="266"/>
                    <a:pt x="156" y="266"/>
                  </a:cubicBezTo>
                  <a:cubicBezTo>
                    <a:pt x="179" y="243"/>
                    <a:pt x="199" y="217"/>
                    <a:pt x="215" y="189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7" y="9"/>
                    <a:pt x="315" y="4"/>
                    <a:pt x="311" y="1"/>
                  </a:cubicBez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ïṣḷiḓè"/>
            <p:cNvSpPr/>
            <p:nvPr/>
          </p:nvSpPr>
          <p:spPr bwMode="auto">
            <a:xfrm>
              <a:off x="6341439" y="2627528"/>
              <a:ext cx="1463936" cy="1872275"/>
            </a:xfrm>
            <a:custGeom>
              <a:avLst/>
              <a:gdLst>
                <a:gd name="T0" fmla="*/ 12 w 324"/>
                <a:gd name="T1" fmla="*/ 415 h 415"/>
                <a:gd name="T2" fmla="*/ 11 w 324"/>
                <a:gd name="T3" fmla="*/ 415 h 415"/>
                <a:gd name="T4" fmla="*/ 4 w 324"/>
                <a:gd name="T5" fmla="*/ 411 h 415"/>
                <a:gd name="T6" fmla="*/ 5 w 324"/>
                <a:gd name="T7" fmla="*/ 394 h 415"/>
                <a:gd name="T8" fmla="*/ 201 w 324"/>
                <a:gd name="T9" fmla="*/ 182 h 415"/>
                <a:gd name="T10" fmla="*/ 301 w 324"/>
                <a:gd name="T11" fmla="*/ 5 h 415"/>
                <a:gd name="T12" fmla="*/ 303 w 324"/>
                <a:gd name="T13" fmla="*/ 3 h 415"/>
                <a:gd name="T14" fmla="*/ 304 w 324"/>
                <a:gd name="T15" fmla="*/ 2 h 415"/>
                <a:gd name="T16" fmla="*/ 306 w 324"/>
                <a:gd name="T17" fmla="*/ 1 h 415"/>
                <a:gd name="T18" fmla="*/ 308 w 324"/>
                <a:gd name="T19" fmla="*/ 1 h 415"/>
                <a:gd name="T20" fmla="*/ 311 w 324"/>
                <a:gd name="T21" fmla="*/ 0 h 415"/>
                <a:gd name="T22" fmla="*/ 313 w 324"/>
                <a:gd name="T23" fmla="*/ 0 h 415"/>
                <a:gd name="T24" fmla="*/ 315 w 324"/>
                <a:gd name="T25" fmla="*/ 1 h 415"/>
                <a:gd name="T26" fmla="*/ 317 w 324"/>
                <a:gd name="T27" fmla="*/ 2 h 415"/>
                <a:gd name="T28" fmla="*/ 322 w 324"/>
                <a:gd name="T29" fmla="*/ 19 h 415"/>
                <a:gd name="T30" fmla="*/ 163 w 324"/>
                <a:gd name="T31" fmla="*/ 272 h 415"/>
                <a:gd name="T32" fmla="*/ 13 w 324"/>
                <a:gd name="T33" fmla="*/ 415 h 415"/>
                <a:gd name="T34" fmla="*/ 13 w 324"/>
                <a:gd name="T35" fmla="*/ 407 h 415"/>
                <a:gd name="T36" fmla="*/ 157 w 324"/>
                <a:gd name="T37" fmla="*/ 267 h 415"/>
                <a:gd name="T38" fmla="*/ 315 w 324"/>
                <a:gd name="T39" fmla="*/ 15 h 415"/>
                <a:gd name="T40" fmla="*/ 313 w 324"/>
                <a:gd name="T41" fmla="*/ 9 h 415"/>
                <a:gd name="T42" fmla="*/ 312 w 324"/>
                <a:gd name="T43" fmla="*/ 8 h 415"/>
                <a:gd name="T44" fmla="*/ 312 w 324"/>
                <a:gd name="T45" fmla="*/ 8 h 415"/>
                <a:gd name="T46" fmla="*/ 312 w 324"/>
                <a:gd name="T47" fmla="*/ 8 h 415"/>
                <a:gd name="T48" fmla="*/ 312 w 324"/>
                <a:gd name="T49" fmla="*/ 8 h 415"/>
                <a:gd name="T50" fmla="*/ 308 w 324"/>
                <a:gd name="T51" fmla="*/ 9 h 415"/>
                <a:gd name="T52" fmla="*/ 307 w 324"/>
                <a:gd name="T53" fmla="*/ 11 h 415"/>
                <a:gd name="T54" fmla="*/ 208 w 324"/>
                <a:gd name="T55" fmla="*/ 186 h 415"/>
                <a:gd name="T56" fmla="*/ 10 w 324"/>
                <a:gd name="T57" fmla="*/ 399 h 415"/>
                <a:gd name="T58" fmla="*/ 10 w 324"/>
                <a:gd name="T59" fmla="*/ 406 h 415"/>
                <a:gd name="T60" fmla="*/ 12 w 324"/>
                <a:gd name="T61" fmla="*/ 407 h 415"/>
                <a:gd name="T62" fmla="*/ 310 w 324"/>
                <a:gd name="T6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4" h="415">
                  <a:moveTo>
                    <a:pt x="13" y="415"/>
                  </a:moveTo>
                  <a:cubicBezTo>
                    <a:pt x="13" y="415"/>
                    <a:pt x="12" y="415"/>
                    <a:pt x="12" y="415"/>
                  </a:cubicBezTo>
                  <a:cubicBezTo>
                    <a:pt x="12" y="415"/>
                    <a:pt x="11" y="415"/>
                    <a:pt x="11" y="415"/>
                  </a:cubicBezTo>
                  <a:cubicBezTo>
                    <a:pt x="11" y="415"/>
                    <a:pt x="11" y="415"/>
                    <a:pt x="11" y="415"/>
                  </a:cubicBezTo>
                  <a:cubicBezTo>
                    <a:pt x="10" y="415"/>
                    <a:pt x="10" y="414"/>
                    <a:pt x="9" y="414"/>
                  </a:cubicBezTo>
                  <a:cubicBezTo>
                    <a:pt x="7" y="414"/>
                    <a:pt x="6" y="413"/>
                    <a:pt x="4" y="411"/>
                  </a:cubicBezTo>
                  <a:cubicBezTo>
                    <a:pt x="0" y="407"/>
                    <a:pt x="0" y="400"/>
                    <a:pt x="3" y="396"/>
                  </a:cubicBezTo>
                  <a:cubicBezTo>
                    <a:pt x="3" y="395"/>
                    <a:pt x="4" y="394"/>
                    <a:pt x="5" y="394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67" y="233"/>
                    <a:pt x="186" y="209"/>
                    <a:pt x="201" y="182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01" y="6"/>
                    <a:pt x="301" y="6"/>
                    <a:pt x="301" y="5"/>
                  </a:cubicBezTo>
                  <a:cubicBezTo>
                    <a:pt x="302" y="5"/>
                    <a:pt x="302" y="5"/>
                    <a:pt x="302" y="5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6" y="1"/>
                    <a:pt x="306" y="1"/>
                    <a:pt x="306" y="1"/>
                  </a:cubicBezTo>
                  <a:cubicBezTo>
                    <a:pt x="306" y="1"/>
                    <a:pt x="306" y="1"/>
                    <a:pt x="307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1"/>
                    <a:pt x="314" y="1"/>
                    <a:pt x="315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16" y="1"/>
                    <a:pt x="317" y="2"/>
                    <a:pt x="317" y="2"/>
                  </a:cubicBezTo>
                  <a:cubicBezTo>
                    <a:pt x="320" y="4"/>
                    <a:pt x="322" y="6"/>
                    <a:pt x="323" y="9"/>
                  </a:cubicBezTo>
                  <a:cubicBezTo>
                    <a:pt x="324" y="13"/>
                    <a:pt x="324" y="16"/>
                    <a:pt x="322" y="19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06" y="223"/>
                    <a:pt x="186" y="249"/>
                    <a:pt x="163" y="272"/>
                  </a:cubicBezTo>
                  <a:cubicBezTo>
                    <a:pt x="22" y="411"/>
                    <a:pt x="22" y="411"/>
                    <a:pt x="22" y="411"/>
                  </a:cubicBezTo>
                  <a:cubicBezTo>
                    <a:pt x="20" y="414"/>
                    <a:pt x="17" y="415"/>
                    <a:pt x="13" y="415"/>
                  </a:cubicBezTo>
                  <a:close/>
                  <a:moveTo>
                    <a:pt x="12" y="407"/>
                  </a:moveTo>
                  <a:cubicBezTo>
                    <a:pt x="12" y="407"/>
                    <a:pt x="12" y="407"/>
                    <a:pt x="13" y="407"/>
                  </a:cubicBezTo>
                  <a:cubicBezTo>
                    <a:pt x="14" y="407"/>
                    <a:pt x="15" y="407"/>
                    <a:pt x="16" y="406"/>
                  </a:cubicBezTo>
                  <a:cubicBezTo>
                    <a:pt x="157" y="267"/>
                    <a:pt x="157" y="267"/>
                    <a:pt x="157" y="267"/>
                  </a:cubicBezTo>
                  <a:cubicBezTo>
                    <a:pt x="180" y="244"/>
                    <a:pt x="200" y="219"/>
                    <a:pt x="216" y="191"/>
                  </a:cubicBezTo>
                  <a:cubicBezTo>
                    <a:pt x="315" y="15"/>
                    <a:pt x="315" y="15"/>
                    <a:pt x="315" y="15"/>
                  </a:cubicBezTo>
                  <a:cubicBezTo>
                    <a:pt x="316" y="14"/>
                    <a:pt x="316" y="13"/>
                    <a:pt x="315" y="12"/>
                  </a:cubicBezTo>
                  <a:cubicBezTo>
                    <a:pt x="315" y="10"/>
                    <a:pt x="314" y="9"/>
                    <a:pt x="313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9"/>
                    <a:pt x="313" y="9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0"/>
                    <a:pt x="308" y="10"/>
                    <a:pt x="308" y="1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208" y="186"/>
                    <a:pt x="208" y="186"/>
                    <a:pt x="208" y="186"/>
                  </a:cubicBezTo>
                  <a:cubicBezTo>
                    <a:pt x="192" y="214"/>
                    <a:pt x="173" y="238"/>
                    <a:pt x="151" y="260"/>
                  </a:cubicBezTo>
                  <a:cubicBezTo>
                    <a:pt x="10" y="399"/>
                    <a:pt x="10" y="399"/>
                    <a:pt x="10" y="399"/>
                  </a:cubicBezTo>
                  <a:cubicBezTo>
                    <a:pt x="10" y="400"/>
                    <a:pt x="10" y="400"/>
                    <a:pt x="10" y="400"/>
                  </a:cubicBezTo>
                  <a:cubicBezTo>
                    <a:pt x="8" y="402"/>
                    <a:pt x="9" y="404"/>
                    <a:pt x="10" y="406"/>
                  </a:cubicBezTo>
                  <a:cubicBezTo>
                    <a:pt x="11" y="406"/>
                    <a:pt x="11" y="406"/>
                    <a:pt x="12" y="407"/>
                  </a:cubicBezTo>
                  <a:cubicBezTo>
                    <a:pt x="12" y="407"/>
                    <a:pt x="12" y="407"/>
                    <a:pt x="12" y="407"/>
                  </a:cubicBezTo>
                  <a:close/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ïSlíḍé"/>
            <p:cNvSpPr/>
            <p:nvPr/>
          </p:nvSpPr>
          <p:spPr bwMode="auto">
            <a:xfrm>
              <a:off x="7420928" y="1978096"/>
              <a:ext cx="886181" cy="1001299"/>
            </a:xfrm>
            <a:custGeom>
              <a:avLst/>
              <a:gdLst>
                <a:gd name="T0" fmla="*/ 214 w 408"/>
                <a:gd name="T1" fmla="*/ 461 h 461"/>
                <a:gd name="T2" fmla="*/ 0 w 408"/>
                <a:gd name="T3" fmla="*/ 341 h 461"/>
                <a:gd name="T4" fmla="*/ 194 w 408"/>
                <a:gd name="T5" fmla="*/ 0 h 461"/>
                <a:gd name="T6" fmla="*/ 408 w 408"/>
                <a:gd name="T7" fmla="*/ 121 h 461"/>
                <a:gd name="T8" fmla="*/ 214 w 408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1">
                  <a:moveTo>
                    <a:pt x="214" y="461"/>
                  </a:moveTo>
                  <a:lnTo>
                    <a:pt x="0" y="341"/>
                  </a:lnTo>
                  <a:lnTo>
                    <a:pt x="194" y="0"/>
                  </a:lnTo>
                  <a:lnTo>
                    <a:pt x="408" y="121"/>
                  </a:lnTo>
                  <a:lnTo>
                    <a:pt x="214" y="461"/>
                  </a:lnTo>
                  <a:close/>
                </a:path>
              </a:pathLst>
            </a:custGeom>
            <a:solidFill>
              <a:srgbClr val="6D8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ïṧļiḋe"/>
            <p:cNvSpPr/>
            <p:nvPr/>
          </p:nvSpPr>
          <p:spPr bwMode="auto">
            <a:xfrm>
              <a:off x="7407896" y="1965063"/>
              <a:ext cx="912245" cy="1033877"/>
            </a:xfrm>
            <a:custGeom>
              <a:avLst/>
              <a:gdLst>
                <a:gd name="T0" fmla="*/ 107 w 202"/>
                <a:gd name="T1" fmla="*/ 223 h 229"/>
                <a:gd name="T2" fmla="*/ 54 w 202"/>
                <a:gd name="T3" fmla="*/ 193 h 229"/>
                <a:gd name="T4" fmla="*/ 22 w 202"/>
                <a:gd name="T5" fmla="*/ 175 h 229"/>
                <a:gd name="T6" fmla="*/ 9 w 202"/>
                <a:gd name="T7" fmla="*/ 168 h 229"/>
                <a:gd name="T8" fmla="*/ 5 w 202"/>
                <a:gd name="T9" fmla="*/ 168 h 229"/>
                <a:gd name="T10" fmla="*/ 12 w 202"/>
                <a:gd name="T11" fmla="*/ 156 h 229"/>
                <a:gd name="T12" fmla="*/ 28 w 202"/>
                <a:gd name="T13" fmla="*/ 128 h 229"/>
                <a:gd name="T14" fmla="*/ 71 w 202"/>
                <a:gd name="T15" fmla="*/ 52 h 229"/>
                <a:gd name="T16" fmla="*/ 98 w 202"/>
                <a:gd name="T17" fmla="*/ 5 h 229"/>
                <a:gd name="T18" fmla="*/ 96 w 202"/>
                <a:gd name="T19" fmla="*/ 6 h 229"/>
                <a:gd name="T20" fmla="*/ 105 w 202"/>
                <a:gd name="T21" fmla="*/ 10 h 229"/>
                <a:gd name="T22" fmla="*/ 138 w 202"/>
                <a:gd name="T23" fmla="*/ 29 h 229"/>
                <a:gd name="T24" fmla="*/ 196 w 202"/>
                <a:gd name="T25" fmla="*/ 62 h 229"/>
                <a:gd name="T26" fmla="*/ 196 w 202"/>
                <a:gd name="T27" fmla="*/ 61 h 229"/>
                <a:gd name="T28" fmla="*/ 193 w 202"/>
                <a:gd name="T29" fmla="*/ 67 h 229"/>
                <a:gd name="T30" fmla="*/ 177 w 202"/>
                <a:gd name="T31" fmla="*/ 94 h 229"/>
                <a:gd name="T32" fmla="*/ 104 w 202"/>
                <a:gd name="T33" fmla="*/ 224 h 229"/>
                <a:gd name="T34" fmla="*/ 108 w 202"/>
                <a:gd name="T35" fmla="*/ 226 h 229"/>
                <a:gd name="T36" fmla="*/ 201 w 202"/>
                <a:gd name="T37" fmla="*/ 62 h 229"/>
                <a:gd name="T38" fmla="*/ 200 w 202"/>
                <a:gd name="T39" fmla="*/ 59 h 229"/>
                <a:gd name="T40" fmla="*/ 97 w 202"/>
                <a:gd name="T41" fmla="*/ 0 h 229"/>
                <a:gd name="T42" fmla="*/ 94 w 202"/>
                <a:gd name="T43" fmla="*/ 1 h 229"/>
                <a:gd name="T44" fmla="*/ 1 w 202"/>
                <a:gd name="T45" fmla="*/ 166 h 229"/>
                <a:gd name="T46" fmla="*/ 2 w 202"/>
                <a:gd name="T47" fmla="*/ 169 h 229"/>
                <a:gd name="T48" fmla="*/ 105 w 202"/>
                <a:gd name="T49" fmla="*/ 227 h 229"/>
                <a:gd name="T50" fmla="*/ 107 w 202"/>
                <a:gd name="T51" fmla="*/ 2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29">
                  <a:moveTo>
                    <a:pt x="107" y="223"/>
                  </a:moveTo>
                  <a:cubicBezTo>
                    <a:pt x="90" y="213"/>
                    <a:pt x="72" y="203"/>
                    <a:pt x="54" y="193"/>
                  </a:cubicBezTo>
                  <a:cubicBezTo>
                    <a:pt x="44" y="187"/>
                    <a:pt x="33" y="181"/>
                    <a:pt x="22" y="175"/>
                  </a:cubicBezTo>
                  <a:cubicBezTo>
                    <a:pt x="18" y="173"/>
                    <a:pt x="14" y="169"/>
                    <a:pt x="9" y="168"/>
                  </a:cubicBezTo>
                  <a:cubicBezTo>
                    <a:pt x="5" y="166"/>
                    <a:pt x="6" y="163"/>
                    <a:pt x="5" y="168"/>
                  </a:cubicBezTo>
                  <a:cubicBezTo>
                    <a:pt x="6" y="165"/>
                    <a:pt x="11" y="159"/>
                    <a:pt x="12" y="156"/>
                  </a:cubicBezTo>
                  <a:cubicBezTo>
                    <a:pt x="18" y="146"/>
                    <a:pt x="23" y="137"/>
                    <a:pt x="28" y="128"/>
                  </a:cubicBezTo>
                  <a:cubicBezTo>
                    <a:pt x="43" y="103"/>
                    <a:pt x="57" y="77"/>
                    <a:pt x="71" y="52"/>
                  </a:cubicBezTo>
                  <a:cubicBezTo>
                    <a:pt x="79" y="38"/>
                    <a:pt x="87" y="17"/>
                    <a:pt x="98" y="5"/>
                  </a:cubicBezTo>
                  <a:cubicBezTo>
                    <a:pt x="99" y="3"/>
                    <a:pt x="93" y="4"/>
                    <a:pt x="96" y="6"/>
                  </a:cubicBezTo>
                  <a:cubicBezTo>
                    <a:pt x="99" y="6"/>
                    <a:pt x="102" y="9"/>
                    <a:pt x="105" y="10"/>
                  </a:cubicBezTo>
                  <a:cubicBezTo>
                    <a:pt x="116" y="16"/>
                    <a:pt x="127" y="23"/>
                    <a:pt x="138" y="29"/>
                  </a:cubicBezTo>
                  <a:cubicBezTo>
                    <a:pt x="156" y="40"/>
                    <a:pt x="180" y="49"/>
                    <a:pt x="196" y="62"/>
                  </a:cubicBezTo>
                  <a:cubicBezTo>
                    <a:pt x="199" y="64"/>
                    <a:pt x="197" y="57"/>
                    <a:pt x="196" y="61"/>
                  </a:cubicBezTo>
                  <a:cubicBezTo>
                    <a:pt x="195" y="63"/>
                    <a:pt x="194" y="65"/>
                    <a:pt x="193" y="67"/>
                  </a:cubicBezTo>
                  <a:cubicBezTo>
                    <a:pt x="188" y="76"/>
                    <a:pt x="182" y="85"/>
                    <a:pt x="177" y="94"/>
                  </a:cubicBezTo>
                  <a:cubicBezTo>
                    <a:pt x="153" y="137"/>
                    <a:pt x="128" y="181"/>
                    <a:pt x="104" y="224"/>
                  </a:cubicBezTo>
                  <a:cubicBezTo>
                    <a:pt x="102" y="227"/>
                    <a:pt x="107" y="229"/>
                    <a:pt x="108" y="226"/>
                  </a:cubicBezTo>
                  <a:cubicBezTo>
                    <a:pt x="139" y="172"/>
                    <a:pt x="170" y="117"/>
                    <a:pt x="201" y="62"/>
                  </a:cubicBezTo>
                  <a:cubicBezTo>
                    <a:pt x="202" y="61"/>
                    <a:pt x="201" y="59"/>
                    <a:pt x="200" y="59"/>
                  </a:cubicBezTo>
                  <a:cubicBezTo>
                    <a:pt x="166" y="39"/>
                    <a:pt x="132" y="20"/>
                    <a:pt x="97" y="0"/>
                  </a:cubicBezTo>
                  <a:cubicBezTo>
                    <a:pt x="96" y="0"/>
                    <a:pt x="95" y="0"/>
                    <a:pt x="94" y="1"/>
                  </a:cubicBezTo>
                  <a:cubicBezTo>
                    <a:pt x="63" y="56"/>
                    <a:pt x="32" y="111"/>
                    <a:pt x="1" y="166"/>
                  </a:cubicBezTo>
                  <a:cubicBezTo>
                    <a:pt x="0" y="167"/>
                    <a:pt x="1" y="169"/>
                    <a:pt x="2" y="169"/>
                  </a:cubicBezTo>
                  <a:cubicBezTo>
                    <a:pt x="36" y="189"/>
                    <a:pt x="70" y="208"/>
                    <a:pt x="105" y="227"/>
                  </a:cubicBezTo>
                  <a:cubicBezTo>
                    <a:pt x="108" y="229"/>
                    <a:pt x="110" y="225"/>
                    <a:pt x="107" y="223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îŝ1ïḋè"/>
            <p:cNvSpPr/>
            <p:nvPr/>
          </p:nvSpPr>
          <p:spPr bwMode="auto">
            <a:xfrm>
              <a:off x="7822751" y="2203985"/>
              <a:ext cx="254126" cy="251954"/>
            </a:xfrm>
            <a:custGeom>
              <a:avLst/>
              <a:gdLst>
                <a:gd name="T0" fmla="*/ 49 w 56"/>
                <a:gd name="T1" fmla="*/ 40 h 56"/>
                <a:gd name="T2" fmla="*/ 16 w 56"/>
                <a:gd name="T3" fmla="*/ 49 h 56"/>
                <a:gd name="T4" fmla="*/ 6 w 56"/>
                <a:gd name="T5" fmla="*/ 16 h 56"/>
                <a:gd name="T6" fmla="*/ 40 w 56"/>
                <a:gd name="T7" fmla="*/ 7 h 56"/>
                <a:gd name="T8" fmla="*/ 49 w 56"/>
                <a:gd name="T9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9" y="40"/>
                  </a:moveTo>
                  <a:cubicBezTo>
                    <a:pt x="42" y="52"/>
                    <a:pt x="27" y="56"/>
                    <a:pt x="16" y="49"/>
                  </a:cubicBezTo>
                  <a:cubicBezTo>
                    <a:pt x="4" y="43"/>
                    <a:pt x="0" y="28"/>
                    <a:pt x="6" y="16"/>
                  </a:cubicBezTo>
                  <a:cubicBezTo>
                    <a:pt x="13" y="4"/>
                    <a:pt x="28" y="0"/>
                    <a:pt x="40" y="7"/>
                  </a:cubicBezTo>
                  <a:cubicBezTo>
                    <a:pt x="52" y="13"/>
                    <a:pt x="56" y="28"/>
                    <a:pt x="49" y="4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išlîḍê"/>
            <p:cNvSpPr/>
            <p:nvPr/>
          </p:nvSpPr>
          <p:spPr bwMode="auto">
            <a:xfrm>
              <a:off x="7814063" y="2203985"/>
              <a:ext cx="271502" cy="243265"/>
            </a:xfrm>
            <a:custGeom>
              <a:avLst/>
              <a:gdLst>
                <a:gd name="T0" fmla="*/ 30 w 60"/>
                <a:gd name="T1" fmla="*/ 54 h 54"/>
                <a:gd name="T2" fmla="*/ 17 w 60"/>
                <a:gd name="T3" fmla="*/ 51 h 54"/>
                <a:gd name="T4" fmla="*/ 7 w 60"/>
                <a:gd name="T5" fmla="*/ 15 h 54"/>
                <a:gd name="T6" fmla="*/ 23 w 60"/>
                <a:gd name="T7" fmla="*/ 2 h 54"/>
                <a:gd name="T8" fmla="*/ 43 w 60"/>
                <a:gd name="T9" fmla="*/ 5 h 54"/>
                <a:gd name="T10" fmla="*/ 53 w 60"/>
                <a:gd name="T11" fmla="*/ 41 h 54"/>
                <a:gd name="T12" fmla="*/ 30 w 60"/>
                <a:gd name="T13" fmla="*/ 54 h 54"/>
                <a:gd name="T14" fmla="*/ 30 w 60"/>
                <a:gd name="T15" fmla="*/ 5 h 54"/>
                <a:gd name="T16" fmla="*/ 24 w 60"/>
                <a:gd name="T17" fmla="*/ 6 h 54"/>
                <a:gd name="T18" fmla="*/ 10 w 60"/>
                <a:gd name="T19" fmla="*/ 17 h 54"/>
                <a:gd name="T20" fmla="*/ 19 w 60"/>
                <a:gd name="T21" fmla="*/ 47 h 54"/>
                <a:gd name="T22" fmla="*/ 49 w 60"/>
                <a:gd name="T23" fmla="*/ 39 h 54"/>
                <a:gd name="T24" fmla="*/ 49 w 60"/>
                <a:gd name="T25" fmla="*/ 39 h 54"/>
                <a:gd name="T26" fmla="*/ 41 w 60"/>
                <a:gd name="T27" fmla="*/ 8 h 54"/>
                <a:gd name="T28" fmla="*/ 30 w 60"/>
                <a:gd name="T29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4">
                  <a:moveTo>
                    <a:pt x="30" y="54"/>
                  </a:moveTo>
                  <a:cubicBezTo>
                    <a:pt x="25" y="54"/>
                    <a:pt x="21" y="53"/>
                    <a:pt x="17" y="51"/>
                  </a:cubicBezTo>
                  <a:cubicBezTo>
                    <a:pt x="4" y="44"/>
                    <a:pt x="0" y="28"/>
                    <a:pt x="7" y="15"/>
                  </a:cubicBezTo>
                  <a:cubicBezTo>
                    <a:pt x="10" y="9"/>
                    <a:pt x="16" y="4"/>
                    <a:pt x="23" y="2"/>
                  </a:cubicBezTo>
                  <a:cubicBezTo>
                    <a:pt x="29" y="0"/>
                    <a:pt x="37" y="1"/>
                    <a:pt x="43" y="5"/>
                  </a:cubicBezTo>
                  <a:cubicBezTo>
                    <a:pt x="55" y="12"/>
                    <a:pt x="60" y="28"/>
                    <a:pt x="53" y="41"/>
                  </a:cubicBezTo>
                  <a:cubicBezTo>
                    <a:pt x="48" y="49"/>
                    <a:pt x="39" y="54"/>
                    <a:pt x="30" y="54"/>
                  </a:cubicBezTo>
                  <a:close/>
                  <a:moveTo>
                    <a:pt x="30" y="5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18" y="8"/>
                    <a:pt x="13" y="12"/>
                    <a:pt x="10" y="17"/>
                  </a:cubicBezTo>
                  <a:cubicBezTo>
                    <a:pt x="4" y="28"/>
                    <a:pt x="8" y="41"/>
                    <a:pt x="19" y="47"/>
                  </a:cubicBezTo>
                  <a:cubicBezTo>
                    <a:pt x="29" y="54"/>
                    <a:pt x="43" y="50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5" y="28"/>
                    <a:pt x="52" y="14"/>
                    <a:pt x="41" y="8"/>
                  </a:cubicBezTo>
                  <a:cubicBezTo>
                    <a:pt x="37" y="6"/>
                    <a:pt x="34" y="5"/>
                    <a:pt x="30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iṧḻïḑé"/>
            <p:cNvSpPr/>
            <p:nvPr/>
          </p:nvSpPr>
          <p:spPr bwMode="auto">
            <a:xfrm>
              <a:off x="6111206" y="4315181"/>
              <a:ext cx="425715" cy="414855"/>
            </a:xfrm>
            <a:custGeom>
              <a:avLst/>
              <a:gdLst>
                <a:gd name="T0" fmla="*/ 196 w 196"/>
                <a:gd name="T1" fmla="*/ 69 h 191"/>
                <a:gd name="T2" fmla="*/ 194 w 196"/>
                <a:gd name="T3" fmla="*/ 69 h 191"/>
                <a:gd name="T4" fmla="*/ 192 w 196"/>
                <a:gd name="T5" fmla="*/ 65 h 191"/>
                <a:gd name="T6" fmla="*/ 192 w 196"/>
                <a:gd name="T7" fmla="*/ 65 h 191"/>
                <a:gd name="T8" fmla="*/ 189 w 196"/>
                <a:gd name="T9" fmla="*/ 62 h 191"/>
                <a:gd name="T10" fmla="*/ 187 w 196"/>
                <a:gd name="T11" fmla="*/ 62 h 191"/>
                <a:gd name="T12" fmla="*/ 187 w 196"/>
                <a:gd name="T13" fmla="*/ 60 h 191"/>
                <a:gd name="T14" fmla="*/ 185 w 196"/>
                <a:gd name="T15" fmla="*/ 60 h 191"/>
                <a:gd name="T16" fmla="*/ 185 w 196"/>
                <a:gd name="T17" fmla="*/ 58 h 191"/>
                <a:gd name="T18" fmla="*/ 181 w 196"/>
                <a:gd name="T19" fmla="*/ 54 h 191"/>
                <a:gd name="T20" fmla="*/ 179 w 196"/>
                <a:gd name="T21" fmla="*/ 52 h 191"/>
                <a:gd name="T22" fmla="*/ 177 w 196"/>
                <a:gd name="T23" fmla="*/ 50 h 191"/>
                <a:gd name="T24" fmla="*/ 175 w 196"/>
                <a:gd name="T25" fmla="*/ 48 h 191"/>
                <a:gd name="T26" fmla="*/ 171 w 196"/>
                <a:gd name="T27" fmla="*/ 44 h 191"/>
                <a:gd name="T28" fmla="*/ 167 w 196"/>
                <a:gd name="T29" fmla="*/ 40 h 191"/>
                <a:gd name="T30" fmla="*/ 160 w 196"/>
                <a:gd name="T31" fmla="*/ 33 h 191"/>
                <a:gd name="T32" fmla="*/ 160 w 196"/>
                <a:gd name="T33" fmla="*/ 33 h 191"/>
                <a:gd name="T34" fmla="*/ 160 w 196"/>
                <a:gd name="T35" fmla="*/ 31 h 191"/>
                <a:gd name="T36" fmla="*/ 158 w 196"/>
                <a:gd name="T37" fmla="*/ 31 h 191"/>
                <a:gd name="T38" fmla="*/ 158 w 196"/>
                <a:gd name="T39" fmla="*/ 29 h 191"/>
                <a:gd name="T40" fmla="*/ 156 w 196"/>
                <a:gd name="T41" fmla="*/ 27 h 191"/>
                <a:gd name="T42" fmla="*/ 154 w 196"/>
                <a:gd name="T43" fmla="*/ 27 h 191"/>
                <a:gd name="T44" fmla="*/ 150 w 196"/>
                <a:gd name="T45" fmla="*/ 21 h 191"/>
                <a:gd name="T46" fmla="*/ 144 w 196"/>
                <a:gd name="T47" fmla="*/ 15 h 191"/>
                <a:gd name="T48" fmla="*/ 140 w 196"/>
                <a:gd name="T49" fmla="*/ 11 h 191"/>
                <a:gd name="T50" fmla="*/ 135 w 196"/>
                <a:gd name="T51" fmla="*/ 6 h 191"/>
                <a:gd name="T52" fmla="*/ 135 w 196"/>
                <a:gd name="T53" fmla="*/ 6 h 191"/>
                <a:gd name="T54" fmla="*/ 129 w 196"/>
                <a:gd name="T55" fmla="*/ 0 h 191"/>
                <a:gd name="T56" fmla="*/ 0 w 196"/>
                <a:gd name="T57" fmla="*/ 121 h 191"/>
                <a:gd name="T58" fmla="*/ 2 w 196"/>
                <a:gd name="T59" fmla="*/ 123 h 191"/>
                <a:gd name="T60" fmla="*/ 6 w 196"/>
                <a:gd name="T61" fmla="*/ 129 h 191"/>
                <a:gd name="T62" fmla="*/ 9 w 196"/>
                <a:gd name="T63" fmla="*/ 129 h 191"/>
                <a:gd name="T64" fmla="*/ 9 w 196"/>
                <a:gd name="T65" fmla="*/ 131 h 191"/>
                <a:gd name="T66" fmla="*/ 11 w 196"/>
                <a:gd name="T67" fmla="*/ 131 h 191"/>
                <a:gd name="T68" fmla="*/ 11 w 196"/>
                <a:gd name="T69" fmla="*/ 133 h 191"/>
                <a:gd name="T70" fmla="*/ 13 w 196"/>
                <a:gd name="T71" fmla="*/ 135 h 191"/>
                <a:gd name="T72" fmla="*/ 15 w 196"/>
                <a:gd name="T73" fmla="*/ 135 h 191"/>
                <a:gd name="T74" fmla="*/ 17 w 196"/>
                <a:gd name="T75" fmla="*/ 137 h 191"/>
                <a:gd name="T76" fmla="*/ 17 w 196"/>
                <a:gd name="T77" fmla="*/ 139 h 191"/>
                <a:gd name="T78" fmla="*/ 19 w 196"/>
                <a:gd name="T79" fmla="*/ 141 h 191"/>
                <a:gd name="T80" fmla="*/ 21 w 196"/>
                <a:gd name="T81" fmla="*/ 144 h 191"/>
                <a:gd name="T82" fmla="*/ 23 w 196"/>
                <a:gd name="T83" fmla="*/ 146 h 191"/>
                <a:gd name="T84" fmla="*/ 25 w 196"/>
                <a:gd name="T85" fmla="*/ 148 h 191"/>
                <a:gd name="T86" fmla="*/ 27 w 196"/>
                <a:gd name="T87" fmla="*/ 150 h 191"/>
                <a:gd name="T88" fmla="*/ 29 w 196"/>
                <a:gd name="T89" fmla="*/ 152 h 191"/>
                <a:gd name="T90" fmla="*/ 31 w 196"/>
                <a:gd name="T91" fmla="*/ 154 h 191"/>
                <a:gd name="T92" fmla="*/ 38 w 196"/>
                <a:gd name="T93" fmla="*/ 160 h 191"/>
                <a:gd name="T94" fmla="*/ 58 w 196"/>
                <a:gd name="T95" fmla="*/ 183 h 191"/>
                <a:gd name="T96" fmla="*/ 61 w 196"/>
                <a:gd name="T97" fmla="*/ 185 h 191"/>
                <a:gd name="T98" fmla="*/ 61 w 196"/>
                <a:gd name="T99" fmla="*/ 185 h 191"/>
                <a:gd name="T100" fmla="*/ 65 w 196"/>
                <a:gd name="T101" fmla="*/ 189 h 191"/>
                <a:gd name="T102" fmla="*/ 65 w 196"/>
                <a:gd name="T10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6" h="191">
                  <a:moveTo>
                    <a:pt x="196" y="69"/>
                  </a:moveTo>
                  <a:lnTo>
                    <a:pt x="196" y="69"/>
                  </a:lnTo>
                  <a:lnTo>
                    <a:pt x="196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89" y="65"/>
                  </a:lnTo>
                  <a:lnTo>
                    <a:pt x="189" y="65"/>
                  </a:lnTo>
                  <a:lnTo>
                    <a:pt x="189" y="62"/>
                  </a:lnTo>
                  <a:lnTo>
                    <a:pt x="189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5" y="60"/>
                  </a:lnTo>
                  <a:lnTo>
                    <a:pt x="185" y="60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1" y="56"/>
                  </a:lnTo>
                  <a:lnTo>
                    <a:pt x="181" y="54"/>
                  </a:lnTo>
                  <a:lnTo>
                    <a:pt x="181" y="54"/>
                  </a:lnTo>
                  <a:lnTo>
                    <a:pt x="179" y="54"/>
                  </a:lnTo>
                  <a:lnTo>
                    <a:pt x="179" y="52"/>
                  </a:lnTo>
                  <a:lnTo>
                    <a:pt x="179" y="52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1" y="44"/>
                  </a:lnTo>
                  <a:lnTo>
                    <a:pt x="171" y="44"/>
                  </a:lnTo>
                  <a:lnTo>
                    <a:pt x="169" y="42"/>
                  </a:lnTo>
                  <a:lnTo>
                    <a:pt x="167" y="40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62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1"/>
                  </a:lnTo>
                  <a:lnTo>
                    <a:pt x="160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4" y="27"/>
                  </a:lnTo>
                  <a:lnTo>
                    <a:pt x="154" y="27"/>
                  </a:lnTo>
                  <a:lnTo>
                    <a:pt x="154" y="25"/>
                  </a:lnTo>
                  <a:lnTo>
                    <a:pt x="150" y="21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7" y="8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9" y="129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11" y="131"/>
                  </a:lnTo>
                  <a:lnTo>
                    <a:pt x="11" y="131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5" y="135"/>
                  </a:lnTo>
                  <a:lnTo>
                    <a:pt x="15" y="135"/>
                  </a:lnTo>
                  <a:lnTo>
                    <a:pt x="15" y="137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52" y="177"/>
                  </a:lnTo>
                  <a:lnTo>
                    <a:pt x="58" y="183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196" y="69"/>
                  </a:ln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ïSlíḍe"/>
            <p:cNvSpPr/>
            <p:nvPr/>
          </p:nvSpPr>
          <p:spPr bwMode="auto">
            <a:xfrm>
              <a:off x="6089485" y="4289117"/>
              <a:ext cx="469154" cy="464811"/>
            </a:xfrm>
            <a:custGeom>
              <a:avLst/>
              <a:gdLst>
                <a:gd name="T0" fmla="*/ 75 w 216"/>
                <a:gd name="T1" fmla="*/ 214 h 214"/>
                <a:gd name="T2" fmla="*/ 0 w 216"/>
                <a:gd name="T3" fmla="*/ 133 h 214"/>
                <a:gd name="T4" fmla="*/ 4 w 216"/>
                <a:gd name="T5" fmla="*/ 126 h 214"/>
                <a:gd name="T6" fmla="*/ 139 w 216"/>
                <a:gd name="T7" fmla="*/ 0 h 214"/>
                <a:gd name="T8" fmla="*/ 152 w 216"/>
                <a:gd name="T9" fmla="*/ 12 h 214"/>
                <a:gd name="T10" fmla="*/ 145 w 216"/>
                <a:gd name="T11" fmla="*/ 18 h 214"/>
                <a:gd name="T12" fmla="*/ 152 w 216"/>
                <a:gd name="T13" fmla="*/ 12 h 214"/>
                <a:gd name="T14" fmla="*/ 175 w 216"/>
                <a:gd name="T15" fmla="*/ 35 h 214"/>
                <a:gd name="T16" fmla="*/ 168 w 216"/>
                <a:gd name="T17" fmla="*/ 43 h 214"/>
                <a:gd name="T18" fmla="*/ 175 w 216"/>
                <a:gd name="T19" fmla="*/ 37 h 214"/>
                <a:gd name="T20" fmla="*/ 216 w 216"/>
                <a:gd name="T21" fmla="*/ 83 h 214"/>
                <a:gd name="T22" fmla="*/ 210 w 216"/>
                <a:gd name="T23" fmla="*/ 87 h 214"/>
                <a:gd name="T24" fmla="*/ 75 w 216"/>
                <a:gd name="T25" fmla="*/ 214 h 214"/>
                <a:gd name="T26" fmla="*/ 75 w 216"/>
                <a:gd name="T27" fmla="*/ 203 h 214"/>
                <a:gd name="T28" fmla="*/ 75 w 216"/>
                <a:gd name="T29" fmla="*/ 203 h 214"/>
                <a:gd name="T30" fmla="*/ 75 w 216"/>
                <a:gd name="T31" fmla="*/ 203 h 214"/>
                <a:gd name="T32" fmla="*/ 31 w 216"/>
                <a:gd name="T33" fmla="*/ 143 h 214"/>
                <a:gd name="T34" fmla="*/ 77 w 216"/>
                <a:gd name="T35" fmla="*/ 191 h 214"/>
                <a:gd name="T36" fmla="*/ 193 w 216"/>
                <a:gd name="T37" fmla="*/ 81 h 214"/>
                <a:gd name="T38" fmla="*/ 164 w 216"/>
                <a:gd name="T39" fmla="*/ 50 h 214"/>
                <a:gd name="T40" fmla="*/ 170 w 216"/>
                <a:gd name="T41" fmla="*/ 43 h 214"/>
                <a:gd name="T42" fmla="*/ 164 w 216"/>
                <a:gd name="T43" fmla="*/ 50 h 214"/>
                <a:gd name="T44" fmla="*/ 139 w 216"/>
                <a:gd name="T45" fmla="*/ 25 h 214"/>
                <a:gd name="T46" fmla="*/ 23 w 216"/>
                <a:gd name="T47" fmla="*/ 133 h 214"/>
                <a:gd name="T48" fmla="*/ 29 w 216"/>
                <a:gd name="T49" fmla="*/ 141 h 214"/>
                <a:gd name="T50" fmla="*/ 25 w 216"/>
                <a:gd name="T51" fmla="*/ 147 h 214"/>
                <a:gd name="T52" fmla="*/ 31 w 216"/>
                <a:gd name="T53" fmla="*/ 14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214">
                  <a:moveTo>
                    <a:pt x="75" y="214"/>
                  </a:moveTo>
                  <a:lnTo>
                    <a:pt x="0" y="133"/>
                  </a:lnTo>
                  <a:lnTo>
                    <a:pt x="4" y="126"/>
                  </a:lnTo>
                  <a:lnTo>
                    <a:pt x="139" y="0"/>
                  </a:lnTo>
                  <a:lnTo>
                    <a:pt x="152" y="12"/>
                  </a:lnTo>
                  <a:lnTo>
                    <a:pt x="145" y="18"/>
                  </a:lnTo>
                  <a:lnTo>
                    <a:pt x="152" y="12"/>
                  </a:lnTo>
                  <a:lnTo>
                    <a:pt x="175" y="35"/>
                  </a:lnTo>
                  <a:lnTo>
                    <a:pt x="168" y="43"/>
                  </a:lnTo>
                  <a:lnTo>
                    <a:pt x="175" y="37"/>
                  </a:lnTo>
                  <a:lnTo>
                    <a:pt x="216" y="83"/>
                  </a:lnTo>
                  <a:lnTo>
                    <a:pt x="210" y="87"/>
                  </a:lnTo>
                  <a:lnTo>
                    <a:pt x="75" y="214"/>
                  </a:lnTo>
                  <a:close/>
                  <a:moveTo>
                    <a:pt x="75" y="203"/>
                  </a:moveTo>
                  <a:lnTo>
                    <a:pt x="75" y="203"/>
                  </a:lnTo>
                  <a:lnTo>
                    <a:pt x="75" y="203"/>
                  </a:lnTo>
                  <a:close/>
                  <a:moveTo>
                    <a:pt x="31" y="143"/>
                  </a:moveTo>
                  <a:lnTo>
                    <a:pt x="77" y="191"/>
                  </a:lnTo>
                  <a:lnTo>
                    <a:pt x="193" y="81"/>
                  </a:lnTo>
                  <a:lnTo>
                    <a:pt x="164" y="50"/>
                  </a:lnTo>
                  <a:lnTo>
                    <a:pt x="170" y="43"/>
                  </a:lnTo>
                  <a:lnTo>
                    <a:pt x="164" y="50"/>
                  </a:lnTo>
                  <a:lnTo>
                    <a:pt x="139" y="25"/>
                  </a:lnTo>
                  <a:lnTo>
                    <a:pt x="23" y="133"/>
                  </a:lnTo>
                  <a:lnTo>
                    <a:pt x="29" y="141"/>
                  </a:lnTo>
                  <a:lnTo>
                    <a:pt x="25" y="147"/>
                  </a:lnTo>
                  <a:lnTo>
                    <a:pt x="31" y="143"/>
                  </a:ln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922270" y="1071245"/>
            <a:ext cx="693928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 sz="2000"/>
              <a:t>随着社会的快速发展，音乐成为我们生活工作中的一个重要的部分，作为音乐播放器,网络上流行着很多种,人们也并不陌生。而</a:t>
            </a:r>
            <a:r>
              <a:rPr lang="zh-CN" altLang="en-US" sz="2000">
                <a:sym typeface="+mn-ea"/>
              </a:rPr>
              <a:t>在此次设计中,专门在web网页环境下搭建的一个能够实现简单功能,而且界面清晰的PC端音乐播放器，本次设计其实是仿照了年轻人最喜欢的网易云播放器。</a:t>
            </a:r>
            <a:endParaRPr lang="zh-CN" altLang="en-US" sz="2000"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081480" y="3741999"/>
            <a:ext cx="9857839" cy="45719"/>
          </a:xfrm>
          <a:prstGeom prst="roundRect">
            <a:avLst/>
          </a:prstGeom>
          <a:solidFill>
            <a:srgbClr val="515C7B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72005" y="3199130"/>
            <a:ext cx="4825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rgbClr val="3D455C"/>
                </a:solidFill>
                <a:cs typeface="+mn-ea"/>
                <a:sym typeface="+mn-lt"/>
              </a:rPr>
              <a:t>项目意义</a:t>
            </a:r>
            <a:endParaRPr lang="zh-CN" altLang="en-US" sz="2400" b="1" dirty="0" smtClean="0">
              <a:solidFill>
                <a:srgbClr val="3D455C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35225" y="4009390"/>
            <a:ext cx="747585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      </a:t>
            </a:r>
            <a:r>
              <a:rPr lang="zh-CN" altLang="en-US" sz="2000">
                <a:sym typeface="+mn-ea"/>
              </a:rPr>
              <a:t>本次设计的意义在于基于web网页PC端环境下结合前端语言，结合用户使用音乐播放器的习惯和一贯要求,设计了一款界面清楚明了,可以实现在线听歌，在线看MV,浏览最新歌单，并且能控制播放,暂停,停止,音量,进度条，搜索等功能的web音乐播放器。</a:t>
            </a:r>
            <a:endParaRPr lang="zh-CN" altLang="en-US"/>
          </a:p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19957" y="5454868"/>
            <a:ext cx="10715298" cy="1403131"/>
            <a:chOff x="2296509" y="3825766"/>
            <a:chExt cx="9453769" cy="2585544"/>
          </a:xfrm>
        </p:grpSpPr>
        <p:sp>
          <p:nvSpPr>
            <p:cNvPr id="12" name="矩形 11"/>
            <p:cNvSpPr/>
            <p:nvPr/>
          </p:nvSpPr>
          <p:spPr>
            <a:xfrm>
              <a:off x="2296509" y="5633545"/>
              <a:ext cx="252000" cy="777764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711667" y="4887310"/>
              <a:ext cx="252000" cy="1523999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26825" y="4382814"/>
              <a:ext cx="252000" cy="2028495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557746" y="5633545"/>
              <a:ext cx="252000" cy="777764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972904" y="4887310"/>
              <a:ext cx="252000" cy="1523999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388062" y="4708634"/>
              <a:ext cx="252000" cy="1702675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813726" y="4981903"/>
              <a:ext cx="252000" cy="1429406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28884" y="5087007"/>
              <a:ext cx="252000" cy="1324302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644042" y="5244662"/>
              <a:ext cx="252000" cy="1166647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69706" y="5423338"/>
              <a:ext cx="252000" cy="987971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84864" y="3825766"/>
              <a:ext cx="252000" cy="2585544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900022" y="4109546"/>
              <a:ext cx="252000" cy="2301764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325686" y="4382814"/>
              <a:ext cx="252000" cy="2028495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740844" y="4708634"/>
              <a:ext cx="252000" cy="1702675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156002" y="5423338"/>
              <a:ext cx="252000" cy="987971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581666" y="5633545"/>
              <a:ext cx="252000" cy="777764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996824" y="4887310"/>
              <a:ext cx="252000" cy="1523999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411982" y="4708634"/>
              <a:ext cx="252000" cy="1702675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827140" y="4887310"/>
              <a:ext cx="252000" cy="1523999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242298" y="4708634"/>
              <a:ext cx="252000" cy="1702675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667962" y="4981903"/>
              <a:ext cx="252000" cy="1429406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1083120" y="5087007"/>
              <a:ext cx="252000" cy="1324302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1498278" y="5244662"/>
              <a:ext cx="252000" cy="1166647"/>
            </a:xfrm>
            <a:prstGeom prst="rect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3" name="文本框 9"/>
          <p:cNvSpPr txBox="1">
            <a:spLocks noChangeArrowheads="1"/>
          </p:cNvSpPr>
          <p:nvPr/>
        </p:nvSpPr>
        <p:spPr bwMode="auto">
          <a:xfrm>
            <a:off x="9595581" y="1025409"/>
            <a:ext cx="24523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2000" dirty="0">
                <a:solidFill>
                  <a:srgbClr val="515C7B"/>
                </a:solidFill>
                <a:cs typeface="+mn-ea"/>
                <a:sym typeface="+mn-lt"/>
              </a:rPr>
              <a:t>XIANGMU BEIJING</a:t>
            </a:r>
            <a:endParaRPr lang="zh-CN" altLang="en-US" sz="2000" dirty="0">
              <a:solidFill>
                <a:srgbClr val="515C7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196552" y="649276"/>
            <a:ext cx="5990896" cy="5990896"/>
            <a:chOff x="0" y="0"/>
            <a:chExt cx="6797964" cy="6797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椭圆 11"/>
            <p:cNvSpPr/>
            <p:nvPr/>
          </p:nvSpPr>
          <p:spPr>
            <a:xfrm>
              <a:off x="0" y="0"/>
              <a:ext cx="6797964" cy="6797964"/>
            </a:xfrm>
            <a:prstGeom prst="ellipse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234045" y="2264063"/>
              <a:ext cx="2329873" cy="2329873"/>
            </a:xfrm>
            <a:prstGeom prst="ellipse">
              <a:avLst/>
            </a:prstGeom>
            <a:solidFill>
              <a:srgbClr val="6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>
              <a:off x="461817" y="491836"/>
              <a:ext cx="5874328" cy="5874328"/>
            </a:xfrm>
            <a:prstGeom prst="arc">
              <a:avLst>
                <a:gd name="adj1" fmla="val 16200000"/>
                <a:gd name="adj2" fmla="val 1968822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>
              <a:off x="644234" y="644235"/>
              <a:ext cx="5509493" cy="5509493"/>
            </a:xfrm>
            <a:prstGeom prst="arc">
              <a:avLst>
                <a:gd name="adj1" fmla="val 2890845"/>
                <a:gd name="adj2" fmla="val 964978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>
              <a:off x="1200726" y="1200727"/>
              <a:ext cx="4396508" cy="4396508"/>
            </a:xfrm>
            <a:prstGeom prst="arc">
              <a:avLst>
                <a:gd name="adj1" fmla="val 8257915"/>
                <a:gd name="adj2" fmla="val 1489786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>
              <a:off x="1227281" y="1230746"/>
              <a:ext cx="4396508" cy="4396508"/>
            </a:xfrm>
            <a:prstGeom prst="arc">
              <a:avLst>
                <a:gd name="adj1" fmla="val 1378405"/>
                <a:gd name="adj2" fmla="val 497579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>
              <a:off x="758534" y="758535"/>
              <a:ext cx="5280892" cy="5280892"/>
            </a:xfrm>
            <a:prstGeom prst="arc">
              <a:avLst>
                <a:gd name="adj1" fmla="val 18599213"/>
                <a:gd name="adj2" fmla="val 257161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448060" y="2479386"/>
              <a:ext cx="1899225" cy="1899225"/>
            </a:xfrm>
            <a:prstGeom prst="ellipse">
              <a:avLst/>
            </a:prstGeom>
            <a:solidFill>
              <a:srgbClr val="3A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>
              <a:off x="1484743" y="1484744"/>
              <a:ext cx="3828474" cy="3828474"/>
            </a:xfrm>
            <a:prstGeom prst="arc">
              <a:avLst>
                <a:gd name="adj1" fmla="val 12542335"/>
                <a:gd name="adj2" fmla="val 2126995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demisemiquaver_153783"/>
          <p:cNvSpPr>
            <a:spLocks noChangeAspect="1"/>
          </p:cNvSpPr>
          <p:nvPr/>
        </p:nvSpPr>
        <p:spPr bwMode="auto">
          <a:xfrm>
            <a:off x="3447211" y="166207"/>
            <a:ext cx="490923" cy="490066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01" h="4601">
                <a:moveTo>
                  <a:pt x="2301" y="0"/>
                </a:moveTo>
                <a:cubicBezTo>
                  <a:pt x="1032" y="0"/>
                  <a:pt x="0" y="1032"/>
                  <a:pt x="0" y="2301"/>
                </a:cubicBezTo>
                <a:cubicBezTo>
                  <a:pt x="0" y="3569"/>
                  <a:pt x="1032" y="4601"/>
                  <a:pt x="2301" y="4601"/>
                </a:cubicBezTo>
                <a:cubicBezTo>
                  <a:pt x="3569" y="4601"/>
                  <a:pt x="4601" y="3569"/>
                  <a:pt x="4601" y="2301"/>
                </a:cubicBezTo>
                <a:cubicBezTo>
                  <a:pt x="4601" y="1032"/>
                  <a:pt x="3569" y="0"/>
                  <a:pt x="2301" y="0"/>
                </a:cubicBezTo>
                <a:close/>
                <a:moveTo>
                  <a:pt x="3172" y="2658"/>
                </a:moveTo>
                <a:cubicBezTo>
                  <a:pt x="3172" y="2832"/>
                  <a:pt x="2993" y="2962"/>
                  <a:pt x="2755" y="2962"/>
                </a:cubicBezTo>
                <a:cubicBezTo>
                  <a:pt x="2518" y="2962"/>
                  <a:pt x="2339" y="2832"/>
                  <a:pt x="2339" y="2658"/>
                </a:cubicBezTo>
                <a:cubicBezTo>
                  <a:pt x="2339" y="2485"/>
                  <a:pt x="2518" y="2354"/>
                  <a:pt x="2755" y="2354"/>
                </a:cubicBezTo>
                <a:cubicBezTo>
                  <a:pt x="2813" y="2354"/>
                  <a:pt x="2867" y="2362"/>
                  <a:pt x="2916" y="2376"/>
                </a:cubicBezTo>
                <a:lnTo>
                  <a:pt x="2916" y="1676"/>
                </a:lnTo>
                <a:lnTo>
                  <a:pt x="2262" y="1809"/>
                </a:lnTo>
                <a:lnTo>
                  <a:pt x="2262" y="2975"/>
                </a:lnTo>
                <a:cubicBezTo>
                  <a:pt x="2262" y="3031"/>
                  <a:pt x="2225" y="3077"/>
                  <a:pt x="2175" y="3095"/>
                </a:cubicBezTo>
                <a:cubicBezTo>
                  <a:pt x="2100" y="3166"/>
                  <a:pt x="1984" y="3211"/>
                  <a:pt x="1846" y="3211"/>
                </a:cubicBezTo>
                <a:cubicBezTo>
                  <a:pt x="1608" y="3211"/>
                  <a:pt x="1429" y="3080"/>
                  <a:pt x="1429" y="2906"/>
                </a:cubicBezTo>
                <a:cubicBezTo>
                  <a:pt x="1429" y="2733"/>
                  <a:pt x="1608" y="2602"/>
                  <a:pt x="1846" y="2602"/>
                </a:cubicBezTo>
                <a:cubicBezTo>
                  <a:pt x="1903" y="2602"/>
                  <a:pt x="1957" y="2610"/>
                  <a:pt x="2006" y="2624"/>
                </a:cubicBezTo>
                <a:lnTo>
                  <a:pt x="2006" y="1705"/>
                </a:lnTo>
                <a:cubicBezTo>
                  <a:pt x="2006" y="1644"/>
                  <a:pt x="2049" y="1591"/>
                  <a:pt x="2108" y="1579"/>
                </a:cubicBezTo>
                <a:lnTo>
                  <a:pt x="3018" y="1393"/>
                </a:lnTo>
                <a:cubicBezTo>
                  <a:pt x="3056" y="1385"/>
                  <a:pt x="3095" y="1395"/>
                  <a:pt x="3125" y="1419"/>
                </a:cubicBezTo>
                <a:cubicBezTo>
                  <a:pt x="3155" y="1444"/>
                  <a:pt x="3172" y="1480"/>
                  <a:pt x="3172" y="1519"/>
                </a:cubicBezTo>
                <a:lnTo>
                  <a:pt x="3172" y="2658"/>
                </a:lnTo>
                <a:lnTo>
                  <a:pt x="3172" y="2658"/>
                </a:lnTo>
                <a:close/>
              </a:path>
            </a:pathLst>
          </a:custGeom>
          <a:solidFill>
            <a:srgbClr val="8691B0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0044" y="72780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3D455C"/>
                </a:solidFill>
                <a:cs typeface="+mn-ea"/>
                <a:sym typeface="+mn-lt"/>
              </a:rPr>
              <a:t>开发的流程介绍</a:t>
            </a:r>
            <a:endParaRPr lang="zh-CN" altLang="en-US" sz="3200" b="1" dirty="0">
              <a:solidFill>
                <a:srgbClr val="3D455C"/>
              </a:solidFill>
              <a:cs typeface="+mn-ea"/>
              <a:sym typeface="+mn-lt"/>
            </a:endParaRPr>
          </a:p>
        </p:txBody>
      </p:sp>
      <p:sp>
        <p:nvSpPr>
          <p:cNvPr id="29" name="文本框 9"/>
          <p:cNvSpPr txBox="1">
            <a:spLocks noChangeArrowheads="1"/>
          </p:cNvSpPr>
          <p:nvPr/>
        </p:nvSpPr>
        <p:spPr bwMode="auto">
          <a:xfrm>
            <a:off x="330044" y="649030"/>
            <a:ext cx="24303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515C7B"/>
                </a:solidFill>
                <a:cs typeface="+mn-ea"/>
                <a:sym typeface="+mn-lt"/>
              </a:rPr>
              <a:t>ADD YOUR TITLE HERE</a:t>
            </a:r>
            <a:endParaRPr lang="en-US" altLang="zh-CN" sz="1600" dirty="0">
              <a:solidFill>
                <a:srgbClr val="515C7B"/>
              </a:solidFill>
              <a:cs typeface="+mn-ea"/>
              <a:sym typeface="+mn-lt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156970"/>
            <a:ext cx="8243570" cy="522160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1759205" y="3402082"/>
            <a:ext cx="826219" cy="536319"/>
            <a:chOff x="4824248" y="399393"/>
            <a:chExt cx="599090" cy="388883"/>
          </a:xfrm>
        </p:grpSpPr>
        <p:sp>
          <p:nvSpPr>
            <p:cNvPr id="5" name="圆角矩形 4"/>
            <p:cNvSpPr/>
            <p:nvPr/>
          </p:nvSpPr>
          <p:spPr>
            <a:xfrm>
              <a:off x="4824248" y="399393"/>
              <a:ext cx="599090" cy="388883"/>
            </a:xfrm>
            <a:prstGeom prst="roundRect">
              <a:avLst>
                <a:gd name="adj" fmla="val 24775"/>
              </a:avLst>
            </a:prstGeom>
            <a:noFill/>
            <a:ln w="22225">
              <a:solidFill>
                <a:srgbClr val="515C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4997667" y="457924"/>
              <a:ext cx="315311" cy="271820"/>
            </a:xfrm>
            <a:prstGeom prst="triangle">
              <a:avLst/>
            </a:prstGeom>
            <a:solidFill>
              <a:srgbClr val="515C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" name="headphone-symbol_27130"/>
          <p:cNvSpPr>
            <a:spLocks noChangeAspect="1"/>
          </p:cNvSpPr>
          <p:nvPr/>
        </p:nvSpPr>
        <p:spPr bwMode="auto">
          <a:xfrm>
            <a:off x="7552933" y="828690"/>
            <a:ext cx="864728" cy="72642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3122" h="506660">
                <a:moveTo>
                  <a:pt x="449184" y="255729"/>
                </a:moveTo>
                <a:cubicBezTo>
                  <a:pt x="461461" y="255729"/>
                  <a:pt x="471377" y="265629"/>
                  <a:pt x="471377" y="277887"/>
                </a:cubicBezTo>
                <a:lnTo>
                  <a:pt x="471377" y="484220"/>
                </a:lnTo>
                <a:cubicBezTo>
                  <a:pt x="471377" y="496478"/>
                  <a:pt x="461461" y="506378"/>
                  <a:pt x="449184" y="506378"/>
                </a:cubicBezTo>
                <a:cubicBezTo>
                  <a:pt x="436907" y="506378"/>
                  <a:pt x="426991" y="496478"/>
                  <a:pt x="426991" y="484220"/>
                </a:cubicBezTo>
                <a:lnTo>
                  <a:pt x="426991" y="277887"/>
                </a:lnTo>
                <a:cubicBezTo>
                  <a:pt x="426991" y="265629"/>
                  <a:pt x="436907" y="255729"/>
                  <a:pt x="449184" y="255729"/>
                </a:cubicBezTo>
                <a:close/>
                <a:moveTo>
                  <a:pt x="153938" y="255729"/>
                </a:moveTo>
                <a:cubicBezTo>
                  <a:pt x="166215" y="255729"/>
                  <a:pt x="176131" y="265629"/>
                  <a:pt x="176131" y="277887"/>
                </a:cubicBezTo>
                <a:lnTo>
                  <a:pt x="176131" y="484220"/>
                </a:lnTo>
                <a:cubicBezTo>
                  <a:pt x="176131" y="496478"/>
                  <a:pt x="166215" y="506378"/>
                  <a:pt x="153938" y="506378"/>
                </a:cubicBezTo>
                <a:cubicBezTo>
                  <a:pt x="141661" y="506378"/>
                  <a:pt x="131745" y="496478"/>
                  <a:pt x="131745" y="484220"/>
                </a:cubicBezTo>
                <a:lnTo>
                  <a:pt x="131745" y="277887"/>
                </a:lnTo>
                <a:cubicBezTo>
                  <a:pt x="131745" y="265629"/>
                  <a:pt x="141661" y="255729"/>
                  <a:pt x="153938" y="255729"/>
                </a:cubicBezTo>
                <a:close/>
                <a:moveTo>
                  <a:pt x="301561" y="0"/>
                </a:moveTo>
                <a:cubicBezTo>
                  <a:pt x="441796" y="0"/>
                  <a:pt x="556062" y="113464"/>
                  <a:pt x="558423" y="253801"/>
                </a:cubicBezTo>
                <a:cubicBezTo>
                  <a:pt x="584235" y="261502"/>
                  <a:pt x="603122" y="286018"/>
                  <a:pt x="603122" y="315091"/>
                </a:cubicBezTo>
                <a:lnTo>
                  <a:pt x="603122" y="442856"/>
                </a:lnTo>
                <a:cubicBezTo>
                  <a:pt x="603122" y="478058"/>
                  <a:pt x="575421" y="506660"/>
                  <a:pt x="541268" y="506660"/>
                </a:cubicBezTo>
                <a:lnTo>
                  <a:pt x="492319" y="506660"/>
                </a:lnTo>
                <a:lnTo>
                  <a:pt x="492319" y="262916"/>
                </a:lnTo>
                <a:cubicBezTo>
                  <a:pt x="492004" y="261345"/>
                  <a:pt x="491847" y="259773"/>
                  <a:pt x="491847" y="258202"/>
                </a:cubicBezTo>
                <a:cubicBezTo>
                  <a:pt x="491847" y="152595"/>
                  <a:pt x="406383" y="66633"/>
                  <a:pt x="301561" y="66633"/>
                </a:cubicBezTo>
                <a:cubicBezTo>
                  <a:pt x="196581" y="66633"/>
                  <a:pt x="111118" y="152595"/>
                  <a:pt x="111118" y="258202"/>
                </a:cubicBezTo>
                <a:cubicBezTo>
                  <a:pt x="111118" y="259459"/>
                  <a:pt x="110960" y="260559"/>
                  <a:pt x="110803" y="261816"/>
                </a:cubicBezTo>
                <a:lnTo>
                  <a:pt x="110803" y="506660"/>
                </a:lnTo>
                <a:lnTo>
                  <a:pt x="61855" y="506660"/>
                </a:lnTo>
                <a:cubicBezTo>
                  <a:pt x="27701" y="506660"/>
                  <a:pt x="0" y="478058"/>
                  <a:pt x="0" y="442856"/>
                </a:cubicBezTo>
                <a:lnTo>
                  <a:pt x="0" y="315091"/>
                </a:lnTo>
                <a:cubicBezTo>
                  <a:pt x="0" y="286018"/>
                  <a:pt x="18729" y="261659"/>
                  <a:pt x="44542" y="253801"/>
                </a:cubicBezTo>
                <a:cubicBezTo>
                  <a:pt x="46902" y="113464"/>
                  <a:pt x="161168" y="0"/>
                  <a:pt x="301561" y="0"/>
                </a:cubicBezTo>
                <a:close/>
              </a:path>
            </a:pathLst>
          </a:custGeom>
          <a:solidFill>
            <a:srgbClr val="3D455C"/>
          </a:solidFill>
          <a:ln>
            <a:noFill/>
          </a:ln>
        </p:spPr>
        <p:txBody>
          <a:bodyPr/>
          <a:p>
            <a:endParaRPr lang="zh-CN" altLang="en-US"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39086" y="2247419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D28A7C"/>
                </a:solidFill>
                <a:cs typeface="+mn-ea"/>
                <a:sym typeface="+mn-lt"/>
              </a:rPr>
              <a:t>菜单列表</a:t>
            </a:r>
            <a:endParaRPr lang="zh-CN" altLang="en-US" sz="32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706417" y="2830539"/>
            <a:ext cx="24303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DDA69B"/>
                </a:solidFill>
                <a:cs typeface="+mn-ea"/>
                <a:sym typeface="+mn-lt"/>
              </a:rPr>
              <a:t>ADD YOUR TITLE HERE</a:t>
            </a:r>
            <a:endParaRPr lang="en-US" altLang="zh-CN" sz="1600" dirty="0">
              <a:solidFill>
                <a:srgbClr val="DDA69B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498101" y="1632457"/>
            <a:ext cx="279056" cy="181142"/>
            <a:chOff x="4824248" y="399393"/>
            <a:chExt cx="599090" cy="388883"/>
          </a:xfrm>
        </p:grpSpPr>
        <p:sp>
          <p:nvSpPr>
            <p:cNvPr id="16" name="圆角矩形 15"/>
            <p:cNvSpPr/>
            <p:nvPr/>
          </p:nvSpPr>
          <p:spPr>
            <a:xfrm>
              <a:off x="4824248" y="399393"/>
              <a:ext cx="599090" cy="388883"/>
            </a:xfrm>
            <a:prstGeom prst="roundRect">
              <a:avLst>
                <a:gd name="adj" fmla="val 24775"/>
              </a:avLst>
            </a:prstGeom>
            <a:noFill/>
            <a:ln w="222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4997667" y="457924"/>
              <a:ext cx="315311" cy="271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1361828" y="1632457"/>
            <a:ext cx="279056" cy="181142"/>
            <a:chOff x="4824248" y="399393"/>
            <a:chExt cx="599090" cy="388883"/>
          </a:xfrm>
        </p:grpSpPr>
        <p:sp>
          <p:nvSpPr>
            <p:cNvPr id="22" name="圆角矩形 21"/>
            <p:cNvSpPr/>
            <p:nvPr/>
          </p:nvSpPr>
          <p:spPr>
            <a:xfrm>
              <a:off x="4824248" y="399393"/>
              <a:ext cx="599090" cy="388883"/>
            </a:xfrm>
            <a:prstGeom prst="roundRect">
              <a:avLst>
                <a:gd name="adj" fmla="val 24775"/>
              </a:avLst>
            </a:prstGeom>
            <a:noFill/>
            <a:ln w="222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4997667" y="457924"/>
              <a:ext cx="315311" cy="271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54686" y="6066679"/>
            <a:ext cx="4132761" cy="187393"/>
            <a:chOff x="6608812" y="5730991"/>
            <a:chExt cx="4132761" cy="187393"/>
          </a:xfrm>
          <a:solidFill>
            <a:srgbClr val="E0E5E8"/>
          </a:solidFill>
        </p:grpSpPr>
        <p:sp>
          <p:nvSpPr>
            <p:cNvPr id="25" name="圆角矩形 24"/>
            <p:cNvSpPr/>
            <p:nvPr/>
          </p:nvSpPr>
          <p:spPr>
            <a:xfrm>
              <a:off x="6663991" y="5800105"/>
              <a:ext cx="4077582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608812" y="5804453"/>
              <a:ext cx="1181981" cy="5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735613" y="5730991"/>
              <a:ext cx="187393" cy="1873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187095" y="2147423"/>
            <a:ext cx="27335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EBE6E2"/>
                </a:solidFill>
                <a:cs typeface="+mn-ea"/>
                <a:sym typeface="+mn-lt"/>
              </a:rPr>
              <a:t>        </a:t>
            </a:r>
            <a:r>
              <a:rPr lang="zh-CN" altLang="en-US" dirty="0">
                <a:solidFill>
                  <a:srgbClr val="EBE6E2"/>
                </a:solidFill>
                <a:cs typeface="+mn-ea"/>
                <a:sym typeface="+mn-lt"/>
              </a:rPr>
              <a:t>通过for循环展示菜单列表，利用router-link组件实现点击菜单列表进行路由的跳转。</a:t>
            </a:r>
            <a:endParaRPr lang="zh-CN" altLang="en-US" dirty="0">
              <a:solidFill>
                <a:srgbClr val="EBE6E2"/>
              </a:solidFill>
              <a:cs typeface="+mn-ea"/>
              <a:sym typeface="+mn-lt"/>
            </a:endParaRPr>
          </a:p>
          <a:p>
            <a:endParaRPr lang="zh-CN" altLang="en-US" dirty="0">
              <a:solidFill>
                <a:srgbClr val="EBE6E2"/>
              </a:solidFill>
              <a:cs typeface="+mn-ea"/>
              <a:sym typeface="+mn-lt"/>
            </a:endParaRPr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80" y="1254760"/>
            <a:ext cx="3227705" cy="38157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3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15566" y="624359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D28A7C"/>
                </a:solidFill>
                <a:cs typeface="+mn-ea"/>
                <a:sym typeface="+mn-lt"/>
              </a:rPr>
              <a:t>发现歌单部分模块</a:t>
            </a:r>
            <a:endParaRPr lang="zh-CN" altLang="en-US" sz="32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482897" y="1207479"/>
            <a:ext cx="24303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DDA69B"/>
                </a:solidFill>
                <a:cs typeface="+mn-ea"/>
                <a:sym typeface="+mn-lt"/>
              </a:rPr>
              <a:t>ADD YOUR TITLE HERE</a:t>
            </a:r>
            <a:endParaRPr lang="en-US" altLang="zh-CN" sz="1600" dirty="0">
              <a:solidFill>
                <a:srgbClr val="DDA69B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498101" y="1632457"/>
            <a:ext cx="279056" cy="181142"/>
            <a:chOff x="4824248" y="399393"/>
            <a:chExt cx="599090" cy="388883"/>
          </a:xfrm>
        </p:grpSpPr>
        <p:sp>
          <p:nvSpPr>
            <p:cNvPr id="16" name="圆角矩形 15"/>
            <p:cNvSpPr/>
            <p:nvPr/>
          </p:nvSpPr>
          <p:spPr>
            <a:xfrm>
              <a:off x="4824248" y="399393"/>
              <a:ext cx="599090" cy="388883"/>
            </a:xfrm>
            <a:prstGeom prst="roundRect">
              <a:avLst>
                <a:gd name="adj" fmla="val 24775"/>
              </a:avLst>
            </a:prstGeom>
            <a:noFill/>
            <a:ln w="222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4997667" y="457924"/>
              <a:ext cx="315311" cy="271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54686" y="6066679"/>
            <a:ext cx="4132761" cy="187393"/>
            <a:chOff x="6608812" y="5730991"/>
            <a:chExt cx="4132761" cy="187393"/>
          </a:xfrm>
          <a:solidFill>
            <a:srgbClr val="E0E5E8"/>
          </a:solidFill>
        </p:grpSpPr>
        <p:sp>
          <p:nvSpPr>
            <p:cNvPr id="25" name="圆角矩形 24"/>
            <p:cNvSpPr/>
            <p:nvPr/>
          </p:nvSpPr>
          <p:spPr>
            <a:xfrm>
              <a:off x="6663991" y="5800105"/>
              <a:ext cx="4077582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608812" y="5804453"/>
              <a:ext cx="1181981" cy="5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735613" y="5730991"/>
              <a:ext cx="187393" cy="1873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614795" y="4941570"/>
            <a:ext cx="53403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EBE6E2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EBE6E2"/>
                </a:solidFill>
                <a:cs typeface="+mn-ea"/>
                <a:sym typeface="+mn-lt"/>
              </a:rPr>
              <a:t>轮播图使用UI框架element-ui的ei-carousel组件实现自动且无限循环播放(每4秒切换下一张)</a:t>
            </a:r>
            <a:endParaRPr lang="zh-CN" altLang="en-US" dirty="0">
              <a:solidFill>
                <a:srgbClr val="EBE6E2"/>
              </a:solidFill>
              <a:cs typeface="+mn-ea"/>
              <a:sym typeface="+mn-lt"/>
            </a:endParaRPr>
          </a:p>
          <a:p>
            <a:endParaRPr lang="zh-CN" altLang="en-US" dirty="0">
              <a:solidFill>
                <a:srgbClr val="EBE6E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565" y="2647950"/>
            <a:ext cx="8669655" cy="23869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13825" y="1546225"/>
            <a:ext cx="2941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EBE6E2"/>
                </a:solidFill>
                <a:cs typeface="+mn-ea"/>
              </a:rPr>
              <a:t>搜索框主要利用了UI框架element-ui的ei-input组件，</a:t>
            </a:r>
            <a:r>
              <a:rPr lang="en-US" altLang="zh-CN" dirty="0">
                <a:solidFill>
                  <a:srgbClr val="EBE6E2"/>
                </a:solidFill>
                <a:cs typeface="+mn-ea"/>
              </a:rPr>
              <a:t>java</a:t>
            </a:r>
            <a:r>
              <a:rPr lang="zh-CN" altLang="en-US" dirty="0">
                <a:solidFill>
                  <a:srgbClr val="EBE6E2"/>
                </a:solidFill>
                <a:cs typeface="+mn-ea"/>
              </a:rPr>
              <a:t>script实现搜索的方法</a:t>
            </a:r>
            <a:endParaRPr lang="zh-CN" altLang="en-US" dirty="0">
              <a:solidFill>
                <a:srgbClr val="EBE6E2"/>
              </a:solidFill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6695" y="1449070"/>
            <a:ext cx="31642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EBE6E2"/>
                </a:solidFill>
                <a:cs typeface="+mn-ea"/>
              </a:rPr>
              <a:t>输入搜索内容点击回车跳转搜索界面进行搜索，跳转结果页面分别展示相关的歌曲、歌单、MV。</a:t>
            </a:r>
            <a:endParaRPr lang="zh-CN" altLang="en-US" dirty="0">
              <a:solidFill>
                <a:srgbClr val="EBE6E2"/>
              </a:solidFill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565" y="2647950"/>
            <a:ext cx="8669655" cy="23869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8" grpId="1"/>
      <p:bldP spid="4" grpId="1"/>
      <p:bldP spid="3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15566" y="624359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D28A7C"/>
                </a:solidFill>
                <a:cs typeface="+mn-ea"/>
                <a:sym typeface="+mn-lt"/>
              </a:rPr>
              <a:t>发现歌单部分模块</a:t>
            </a:r>
            <a:endParaRPr lang="zh-CN" altLang="en-US" sz="32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482897" y="1207479"/>
            <a:ext cx="24303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DDA69B"/>
                </a:solidFill>
                <a:cs typeface="+mn-ea"/>
                <a:sym typeface="+mn-lt"/>
              </a:rPr>
              <a:t>ADD YOUR TITLE HERE</a:t>
            </a:r>
            <a:endParaRPr lang="en-US" altLang="zh-CN" sz="1600" dirty="0">
              <a:solidFill>
                <a:srgbClr val="DDA69B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498101" y="1632457"/>
            <a:ext cx="279056" cy="181142"/>
            <a:chOff x="4824248" y="399393"/>
            <a:chExt cx="599090" cy="388883"/>
          </a:xfrm>
        </p:grpSpPr>
        <p:sp>
          <p:nvSpPr>
            <p:cNvPr id="16" name="圆角矩形 15"/>
            <p:cNvSpPr/>
            <p:nvPr/>
          </p:nvSpPr>
          <p:spPr>
            <a:xfrm>
              <a:off x="4824248" y="399393"/>
              <a:ext cx="599090" cy="388883"/>
            </a:xfrm>
            <a:prstGeom prst="roundRect">
              <a:avLst>
                <a:gd name="adj" fmla="val 24775"/>
              </a:avLst>
            </a:prstGeom>
            <a:noFill/>
            <a:ln w="222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4997667" y="457924"/>
              <a:ext cx="315311" cy="271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95326" y="6330839"/>
            <a:ext cx="4132761" cy="187393"/>
            <a:chOff x="6608812" y="5730991"/>
            <a:chExt cx="4132761" cy="187393"/>
          </a:xfrm>
          <a:solidFill>
            <a:srgbClr val="E0E5E8"/>
          </a:solidFill>
        </p:grpSpPr>
        <p:sp>
          <p:nvSpPr>
            <p:cNvPr id="25" name="圆角矩形 24"/>
            <p:cNvSpPr/>
            <p:nvPr/>
          </p:nvSpPr>
          <p:spPr>
            <a:xfrm>
              <a:off x="6663991" y="5800105"/>
              <a:ext cx="4077582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608812" y="5804453"/>
              <a:ext cx="1181981" cy="5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735613" y="5730991"/>
              <a:ext cx="187393" cy="1873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632585"/>
            <a:ext cx="8676640" cy="45491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998585" y="2981325"/>
            <a:ext cx="307149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en-US" altLang="zh-CN" sz="1800" b="0" dirty="0">
                <a:solidFill>
                  <a:srgbClr val="EBE6E2"/>
                </a:solidFill>
                <a:cs typeface="+mn-ea"/>
              </a:rPr>
              <a:t>    </a:t>
            </a:r>
            <a:r>
              <a:rPr lang="zh-CN" altLang="en-US" sz="1800" b="0" dirty="0">
                <a:solidFill>
                  <a:srgbClr val="EBE6E2"/>
                </a:solidFill>
                <a:cs typeface="+mn-ea"/>
              </a:rPr>
              <a:t>展示最新推荐歌单模块，点击某歌单模块跳转歌单详情界面：</a:t>
            </a:r>
            <a:endParaRPr lang="zh-CN" altLang="en-US" sz="1800" b="0" dirty="0">
              <a:solidFill>
                <a:srgbClr val="EBE6E2"/>
              </a:solidFill>
              <a:cs typeface="+mn-ea"/>
            </a:endParaRPr>
          </a:p>
          <a:p>
            <a:pPr indent="127000"/>
            <a:r>
              <a:rPr lang="zh-CN" altLang="en-US" sz="1800" b="0" dirty="0">
                <a:solidFill>
                  <a:srgbClr val="EBE6E2"/>
                </a:solidFill>
                <a:cs typeface="+mn-ea"/>
              </a:rPr>
              <a:t>歌单详情界面分别展示了歌单详细信息：歌单名称、歌单作者、简介等和歌单的</a:t>
            </a:r>
            <a:endParaRPr lang="zh-CN" altLang="en-US" sz="1800" b="0" dirty="0">
              <a:solidFill>
                <a:srgbClr val="EBE6E2"/>
              </a:solidFill>
              <a:cs typeface="+mn-ea"/>
            </a:endParaRPr>
          </a:p>
        </p:txBody>
      </p:sp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10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15566" y="624359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D28A7C"/>
                </a:solidFill>
                <a:cs typeface="+mn-ea"/>
                <a:sym typeface="+mn-lt"/>
              </a:rPr>
              <a:t>最新音乐模块</a:t>
            </a:r>
            <a:endParaRPr lang="zh-CN" altLang="en-US" sz="32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482897" y="1207479"/>
            <a:ext cx="24303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DDA69B"/>
                </a:solidFill>
                <a:cs typeface="+mn-ea"/>
                <a:sym typeface="+mn-lt"/>
              </a:rPr>
              <a:t>ADD YOUR TITLE HERE</a:t>
            </a:r>
            <a:endParaRPr lang="en-US" altLang="zh-CN" sz="1600" dirty="0">
              <a:solidFill>
                <a:srgbClr val="DDA69B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498101" y="1632457"/>
            <a:ext cx="279056" cy="181142"/>
            <a:chOff x="4824248" y="399393"/>
            <a:chExt cx="599090" cy="388883"/>
          </a:xfrm>
        </p:grpSpPr>
        <p:sp>
          <p:nvSpPr>
            <p:cNvPr id="16" name="圆角矩形 15"/>
            <p:cNvSpPr/>
            <p:nvPr/>
          </p:nvSpPr>
          <p:spPr>
            <a:xfrm>
              <a:off x="4824248" y="399393"/>
              <a:ext cx="599090" cy="388883"/>
            </a:xfrm>
            <a:prstGeom prst="roundRect">
              <a:avLst>
                <a:gd name="adj" fmla="val 24775"/>
              </a:avLst>
            </a:prstGeom>
            <a:noFill/>
            <a:ln w="222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4997667" y="457924"/>
              <a:ext cx="315311" cy="271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02616" y="6472444"/>
            <a:ext cx="4132761" cy="187393"/>
            <a:chOff x="6608812" y="5730991"/>
            <a:chExt cx="4132761" cy="187393"/>
          </a:xfrm>
          <a:solidFill>
            <a:srgbClr val="E0E5E8"/>
          </a:solidFill>
        </p:grpSpPr>
        <p:sp>
          <p:nvSpPr>
            <p:cNvPr id="25" name="圆角矩形 24"/>
            <p:cNvSpPr/>
            <p:nvPr/>
          </p:nvSpPr>
          <p:spPr>
            <a:xfrm>
              <a:off x="6663991" y="5800105"/>
              <a:ext cx="4077582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608812" y="5804453"/>
              <a:ext cx="1181981" cy="5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735613" y="5730991"/>
              <a:ext cx="187393" cy="1873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484745" y="2275205"/>
            <a:ext cx="41700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srgbClr val="EBE6E2"/>
                </a:solidFill>
                <a:cs typeface="+mn-ea"/>
              </a:rPr>
              <a:t>展示最新音乐模块，点击某歌曲列表进行播放音乐。</a:t>
            </a:r>
            <a:endParaRPr dirty="0">
              <a:solidFill>
                <a:srgbClr val="EBE6E2"/>
              </a:solidFill>
              <a:cs typeface="+mn-ea"/>
            </a:endParaRPr>
          </a:p>
          <a:p>
            <a:endParaRPr dirty="0">
              <a:solidFill>
                <a:srgbClr val="EBE6E2"/>
              </a:solidFill>
              <a:cs typeface="+mn-ea"/>
            </a:endParaRPr>
          </a:p>
          <a:p>
            <a:endParaRPr dirty="0">
              <a:solidFill>
                <a:srgbClr val="EBE6E2"/>
              </a:solidFill>
              <a:cs typeface="+mn-ea"/>
            </a:endParaRPr>
          </a:p>
          <a:p>
            <a:r>
              <a:rPr dirty="0">
                <a:solidFill>
                  <a:srgbClr val="EBE6E2"/>
                </a:solidFill>
                <a:cs typeface="+mn-ea"/>
              </a:rPr>
              <a:t>最新音乐模块点击某列表切换歌曲播放功能</a:t>
            </a:r>
            <a:r>
              <a:rPr lang="zh-CN" dirty="0">
                <a:solidFill>
                  <a:srgbClr val="EBE6E2"/>
                </a:solidFill>
                <a:cs typeface="+mn-ea"/>
              </a:rPr>
              <a:t>，动态获取该歌曲的播放资源，dispatch触发异步操作方法管理当前播放的音乐</a:t>
            </a:r>
            <a:endParaRPr lang="zh-CN" dirty="0">
              <a:solidFill>
                <a:srgbClr val="EBE6E2"/>
              </a:solidFill>
              <a:cs typeface="+mn-ea"/>
            </a:endParaRP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632585"/>
            <a:ext cx="6856730" cy="47199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15566" y="624359"/>
            <a:ext cx="25171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3200" b="1" dirty="0">
                <a:solidFill>
                  <a:srgbClr val="D28A7C"/>
                </a:solidFill>
                <a:cs typeface="+mn-ea"/>
                <a:sym typeface="+mn-lt"/>
              </a:rPr>
              <a:t>最新</a:t>
            </a:r>
            <a:r>
              <a:rPr lang="en-US" altLang="zh-CN" sz="3200" b="1" dirty="0">
                <a:solidFill>
                  <a:srgbClr val="D28A7C"/>
                </a:solidFill>
                <a:cs typeface="+mn-ea"/>
                <a:sym typeface="+mn-lt"/>
              </a:rPr>
              <a:t>MV</a:t>
            </a:r>
            <a:r>
              <a:rPr lang="zh-CN" altLang="en-US" sz="3200" b="1" dirty="0">
                <a:solidFill>
                  <a:srgbClr val="D28A7C"/>
                </a:solidFill>
                <a:cs typeface="+mn-ea"/>
                <a:sym typeface="+mn-lt"/>
              </a:rPr>
              <a:t>模块</a:t>
            </a:r>
            <a:endParaRPr lang="zh-CN" altLang="en-US" sz="3200" b="1" dirty="0">
              <a:solidFill>
                <a:srgbClr val="D28A7C"/>
              </a:solidFill>
              <a:cs typeface="+mn-ea"/>
              <a:sym typeface="+mn-lt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482897" y="1207479"/>
            <a:ext cx="24303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DDA69B"/>
                </a:solidFill>
                <a:cs typeface="+mn-ea"/>
                <a:sym typeface="+mn-lt"/>
              </a:rPr>
              <a:t>ADD YOUR TITLE HERE</a:t>
            </a:r>
            <a:endParaRPr lang="en-US" altLang="zh-CN" sz="1600" dirty="0">
              <a:solidFill>
                <a:srgbClr val="DDA69B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922606" y="6543564"/>
            <a:ext cx="4132761" cy="187393"/>
            <a:chOff x="6608812" y="5730991"/>
            <a:chExt cx="4132761" cy="187393"/>
          </a:xfrm>
          <a:solidFill>
            <a:srgbClr val="E0E5E8"/>
          </a:solidFill>
        </p:grpSpPr>
        <p:sp>
          <p:nvSpPr>
            <p:cNvPr id="25" name="圆角矩形 24"/>
            <p:cNvSpPr/>
            <p:nvPr/>
          </p:nvSpPr>
          <p:spPr>
            <a:xfrm>
              <a:off x="6663991" y="5800105"/>
              <a:ext cx="4077582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608812" y="5804453"/>
              <a:ext cx="1181981" cy="5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735613" y="5730991"/>
              <a:ext cx="187393" cy="1873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431030" y="4546600"/>
            <a:ext cx="64909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EBE6E2"/>
                </a:solidFill>
                <a:cs typeface="+mn-ea"/>
              </a:rPr>
              <a:t>   </a:t>
            </a:r>
            <a:r>
              <a:rPr dirty="0">
                <a:solidFill>
                  <a:srgbClr val="EBE6E2"/>
                </a:solidFill>
                <a:cs typeface="+mn-ea"/>
              </a:rPr>
              <a:t>展示推荐MV模块，点击某MV列表跳转MV详情界面：</a:t>
            </a:r>
            <a:endParaRPr dirty="0">
              <a:solidFill>
                <a:srgbClr val="EBE6E2"/>
              </a:solidFill>
              <a:cs typeface="+mn-ea"/>
            </a:endParaRPr>
          </a:p>
          <a:p>
            <a:r>
              <a:rPr dirty="0">
                <a:solidFill>
                  <a:srgbClr val="EBE6E2"/>
                </a:solidFill>
                <a:cs typeface="+mn-ea"/>
              </a:rPr>
              <a:t>    MV详情界面分别有播放MV视频的功能、展示了MV的详情信息(Mv名称</a:t>
            </a:r>
            <a:endParaRPr dirty="0">
              <a:solidFill>
                <a:srgbClr val="EBE6E2"/>
              </a:solidFill>
              <a:cs typeface="+mn-ea"/>
            </a:endParaRPr>
          </a:p>
          <a:p>
            <a:r>
              <a:rPr dirty="0">
                <a:solidFill>
                  <a:srgbClr val="EBE6E2"/>
                </a:solidFill>
                <a:cs typeface="+mn-ea"/>
              </a:rPr>
              <a:t>MV作者、简介等和MV的精彩评论部分)、MV的相关推荐列表(点击列表查看MV详情)。</a:t>
            </a:r>
            <a:endParaRPr dirty="0">
              <a:solidFill>
                <a:srgbClr val="EBE6E2"/>
              </a:solidFill>
              <a:cs typeface="+mn-ea"/>
            </a:endParaRPr>
          </a:p>
        </p:txBody>
      </p:sp>
      <p:pic>
        <p:nvPicPr>
          <p:cNvPr id="2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" y="1709420"/>
            <a:ext cx="11966575" cy="24841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VECTOR" val="1a3ad226-6a26-47f2-9be0-c87ed67f5b90"/>
</p:tagLst>
</file>

<file path=ppt/tags/tag10.xml><?xml version="1.0" encoding="utf-8"?>
<p:tagLst xmlns:p="http://schemas.openxmlformats.org/presentationml/2006/main">
  <p:tag name="ISLIDE.ICON" val="#53037;"/>
</p:tagLst>
</file>

<file path=ppt/tags/tag11.xml><?xml version="1.0" encoding="utf-8"?>
<p:tagLst xmlns:p="http://schemas.openxmlformats.org/presentationml/2006/main">
  <p:tag name="ISLIDE.ICON" val="#53037;"/>
</p:tagLst>
</file>

<file path=ppt/tags/tag12.xml><?xml version="1.0" encoding="utf-8"?>
<p:tagLst xmlns:p="http://schemas.openxmlformats.org/presentationml/2006/main">
  <p:tag name="ISLIDE.VECTOR" val="1a3ad226-6a26-47f2-9be0-c87ed67f5b90"/>
</p:tagLst>
</file>

<file path=ppt/tags/tag13.xml><?xml version="1.0" encoding="utf-8"?>
<p:tagLst xmlns:p="http://schemas.openxmlformats.org/presentationml/2006/main">
  <p:tag name="ISLIDE.VECTOR" val="#219078;#245931;"/>
</p:tagLst>
</file>

<file path=ppt/tags/tag2.xml><?xml version="1.0" encoding="utf-8"?>
<p:tagLst xmlns:p="http://schemas.openxmlformats.org/presentationml/2006/main">
  <p:tag name="ISLIDE.VECTOR" val="#219078;#245931;"/>
</p:tagLst>
</file>

<file path=ppt/tags/tag3.xml><?xml version="1.0" encoding="utf-8"?>
<p:tagLst xmlns:p="http://schemas.openxmlformats.org/presentationml/2006/main">
  <p:tag name="ISLIDE.VECTOR" val="#203216;"/>
  <p:tag name="ISLIDE.ICON" val="#81427;#52843;"/>
</p:tagLst>
</file>

<file path=ppt/tags/tag4.xml><?xml version="1.0" encoding="utf-8"?>
<p:tagLst xmlns:p="http://schemas.openxmlformats.org/presentationml/2006/main">
  <p:tag name="ISLIDE.ICON" val="#53037;"/>
</p:tagLst>
</file>

<file path=ppt/tags/tag5.xml><?xml version="1.0" encoding="utf-8"?>
<p:tagLst xmlns:p="http://schemas.openxmlformats.org/presentationml/2006/main">
  <p:tag name="ISLIDE.ICON" val="#53037;"/>
</p:tagLst>
</file>

<file path=ppt/tags/tag6.xml><?xml version="1.0" encoding="utf-8"?>
<p:tagLst xmlns:p="http://schemas.openxmlformats.org/presentationml/2006/main">
  <p:tag name="ISLIDE.ICON" val="#53037;"/>
</p:tagLst>
</file>

<file path=ppt/tags/tag7.xml><?xml version="1.0" encoding="utf-8"?>
<p:tagLst xmlns:p="http://schemas.openxmlformats.org/presentationml/2006/main">
  <p:tag name="ISLIDE.ICON" val="#53037;"/>
</p:tagLst>
</file>

<file path=ppt/tags/tag8.xml><?xml version="1.0" encoding="utf-8"?>
<p:tagLst xmlns:p="http://schemas.openxmlformats.org/presentationml/2006/main">
  <p:tag name="ISLIDE.ICON" val="#53037;"/>
</p:tagLst>
</file>

<file path=ppt/tags/tag9.xml><?xml version="1.0" encoding="utf-8"?>
<p:tagLst xmlns:p="http://schemas.openxmlformats.org/presentationml/2006/main">
  <p:tag name="ISLIDE.ICON" val="#53037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ztkp4u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1765</Words>
  <Application>WPS 演示</Application>
  <PresentationFormat>自定义</PresentationFormat>
  <Paragraphs>143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Arial Unicode MS</vt:lpstr>
      <vt:lpstr>Calibri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复古唱片机</dc:title>
  <dc:creator>第一PPT</dc:creator>
  <cp:keywords>www.1ppt.com</cp:keywords>
  <dc:description>www.1ppt.com</dc:description>
  <cp:lastModifiedBy>admin</cp:lastModifiedBy>
  <cp:revision>122</cp:revision>
  <dcterms:created xsi:type="dcterms:W3CDTF">2020-06-18T13:10:00Z</dcterms:created>
  <dcterms:modified xsi:type="dcterms:W3CDTF">2021-06-27T04:28:32Z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2052-11.1.0.10214</vt:lpwstr>
  </property>
</Properties>
</file>